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6" r:id="rId4"/>
    <p:sldMasterId id="2147483698" r:id="rId5"/>
    <p:sldMasterId id="2147483710" r:id="rId6"/>
    <p:sldMasterId id="2147483722" r:id="rId7"/>
    <p:sldMasterId id="2147483734" r:id="rId8"/>
    <p:sldMasterId id="2147483746" r:id="rId9"/>
  </p:sldMasterIdLst>
  <p:notesMasterIdLst>
    <p:notesMasterId r:id="rId38"/>
  </p:notesMasterIdLst>
  <p:sldIdLst>
    <p:sldId id="396" r:id="rId10"/>
    <p:sldId id="437" r:id="rId11"/>
    <p:sldId id="407" r:id="rId12"/>
    <p:sldId id="410" r:id="rId13"/>
    <p:sldId id="394" r:id="rId14"/>
    <p:sldId id="393" r:id="rId15"/>
    <p:sldId id="399" r:id="rId16"/>
    <p:sldId id="414" r:id="rId17"/>
    <p:sldId id="415" r:id="rId18"/>
    <p:sldId id="417" r:id="rId19"/>
    <p:sldId id="416" r:id="rId20"/>
    <p:sldId id="418" r:id="rId21"/>
    <p:sldId id="419" r:id="rId22"/>
    <p:sldId id="411" r:id="rId23"/>
    <p:sldId id="412" r:id="rId24"/>
    <p:sldId id="420" r:id="rId25"/>
    <p:sldId id="421" r:id="rId26"/>
    <p:sldId id="422" r:id="rId27"/>
    <p:sldId id="400" r:id="rId28"/>
    <p:sldId id="401" r:id="rId29"/>
    <p:sldId id="402" r:id="rId30"/>
    <p:sldId id="413" r:id="rId31"/>
    <p:sldId id="404" r:id="rId32"/>
    <p:sldId id="438" r:id="rId33"/>
    <p:sldId id="405" r:id="rId34"/>
    <p:sldId id="406" r:id="rId35"/>
    <p:sldId id="409" r:id="rId36"/>
    <p:sldId id="370" r:id="rId37"/>
  </p:sldIdLst>
  <p:sldSz cx="12192000" cy="6858000"/>
  <p:notesSz cx="6858000" cy="9144000"/>
  <p:defaultTextStyle>
    <a:defPPr>
      <a:defRPr lang="zh-CN"/>
    </a:defPPr>
    <a:lvl1pPr algn="l" defTabSz="911225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1pPr>
    <a:lvl2pPr marL="455930" indent="1905" algn="l" defTabSz="911225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2pPr>
    <a:lvl3pPr marL="911225" indent="3175" algn="l" defTabSz="911225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3pPr>
    <a:lvl4pPr marL="1368425" indent="3175" algn="l" defTabSz="911225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4pPr>
    <a:lvl5pPr marL="1824355" indent="5080" algn="l" defTabSz="911225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F5F5F"/>
    <a:srgbClr val="333333"/>
    <a:srgbClr val="669900"/>
    <a:srgbClr val="FF6699"/>
    <a:srgbClr val="FF0000"/>
    <a:srgbClr val="333300"/>
    <a:srgbClr val="FF3300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95" autoAdjust="0"/>
  </p:normalViewPr>
  <p:slideViewPr>
    <p:cSldViewPr snapToGrid="0">
      <p:cViewPr>
        <p:scale>
          <a:sx n="84" d="100"/>
          <a:sy n="84" d="100"/>
        </p:scale>
        <p:origin x="-744" y="-54"/>
      </p:cViewPr>
      <p:guideLst>
        <p:guide orient="horz" pos="1056"/>
        <p:guide pos="5541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#1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53040E-6E1C-4DB9-BE7D-6DF7EA04D0B8}" type="doc">
      <dgm:prSet loTypeId="urn:microsoft.com/office/officeart/2005/8/layout/venn1" loCatId="relationship" qsTypeId="urn:microsoft.com/office/officeart/2005/8/quickstyle/simple1#1" qsCatId="simple" csTypeId="urn:microsoft.com/office/officeart/2005/8/colors/accent0_3#1" csCatId="mainScheme" phldr="1"/>
      <dgm:spPr/>
    </dgm:pt>
    <dgm:pt modelId="{E44E11F1-9AE1-4269-8E59-07BFAB492FB0}">
      <dgm:prSet phldrT="[文本]" custT="1"/>
      <dgm:spPr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zh-CN" altLang="en-US" sz="3200" dirty="0" smtClean="0">
              <a:solidFill>
                <a:srgbClr val="FFC000"/>
              </a:solidFill>
            </a:rPr>
            <a:t>空间分散</a:t>
          </a:r>
          <a:endParaRPr lang="zh-CN" altLang="en-US" sz="3200" dirty="0">
            <a:solidFill>
              <a:srgbClr val="FFC000"/>
            </a:solidFill>
          </a:endParaRPr>
        </a:p>
      </dgm:t>
    </dgm:pt>
    <dgm:pt modelId="{9624BDEA-E51C-4F68-B6C1-DE2188A32EBE}" type="parTrans" cxnId="{9FB52FE8-C5FE-4066-8C5C-8310E914AB83}">
      <dgm:prSet/>
      <dgm:spPr/>
      <dgm:t>
        <a:bodyPr/>
        <a:lstStyle/>
        <a:p>
          <a:endParaRPr lang="zh-CN" altLang="en-US" sz="3200"/>
        </a:p>
      </dgm:t>
    </dgm:pt>
    <dgm:pt modelId="{396BD316-C41C-44A7-9B19-6D88ECB78686}" type="sibTrans" cxnId="{9FB52FE8-C5FE-4066-8C5C-8310E914AB83}">
      <dgm:prSet/>
      <dgm:spPr/>
      <dgm:t>
        <a:bodyPr/>
        <a:lstStyle/>
        <a:p>
          <a:endParaRPr lang="zh-CN" altLang="en-US" sz="3200"/>
        </a:p>
      </dgm:t>
    </dgm:pt>
    <dgm:pt modelId="{9CA9F3A7-D3FE-47E6-A34E-A2B3CF8AE583}">
      <dgm:prSet phldrT="[文本]" custT="1"/>
      <dgm:spPr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zh-CN" altLang="en-US" sz="3200" dirty="0" smtClean="0">
              <a:solidFill>
                <a:srgbClr val="FFC000"/>
              </a:solidFill>
            </a:rPr>
            <a:t>实习生多</a:t>
          </a:r>
          <a:endParaRPr lang="zh-CN" altLang="en-US" sz="3200" dirty="0">
            <a:solidFill>
              <a:srgbClr val="FFC000"/>
            </a:solidFill>
          </a:endParaRPr>
        </a:p>
      </dgm:t>
    </dgm:pt>
    <dgm:pt modelId="{0E45BBE2-FFBF-4ECB-B8A8-AC5B2F2196DD}" type="parTrans" cxnId="{6BBDFF8E-BB0F-4467-8B13-516941DCB627}">
      <dgm:prSet/>
      <dgm:spPr/>
      <dgm:t>
        <a:bodyPr/>
        <a:lstStyle/>
        <a:p>
          <a:endParaRPr lang="zh-CN" altLang="en-US" sz="3200"/>
        </a:p>
      </dgm:t>
    </dgm:pt>
    <dgm:pt modelId="{C8B70510-39C8-4CE1-964A-33ED9AAEC762}" type="sibTrans" cxnId="{6BBDFF8E-BB0F-4467-8B13-516941DCB627}">
      <dgm:prSet/>
      <dgm:spPr/>
      <dgm:t>
        <a:bodyPr/>
        <a:lstStyle/>
        <a:p>
          <a:endParaRPr lang="zh-CN" altLang="en-US" sz="3200"/>
        </a:p>
      </dgm:t>
    </dgm:pt>
    <dgm:pt modelId="{C81C8D97-6DC3-410B-A184-0D7C6189E3CE}">
      <dgm:prSet phldrT="[文本]" custT="1"/>
      <dgm:spPr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zh-CN" altLang="en-US" sz="3200" dirty="0" smtClean="0">
              <a:solidFill>
                <a:srgbClr val="FFC000"/>
              </a:solidFill>
            </a:rPr>
            <a:t>场景复杂</a:t>
          </a:r>
          <a:endParaRPr lang="zh-CN" altLang="en-US" sz="3200" dirty="0">
            <a:solidFill>
              <a:srgbClr val="FFC000"/>
            </a:solidFill>
          </a:endParaRPr>
        </a:p>
      </dgm:t>
    </dgm:pt>
    <dgm:pt modelId="{FB1E930F-43AD-4C0A-88B4-D6C7DCA89531}" type="parTrans" cxnId="{A6FF6687-7C06-4FA8-A634-63356A59065B}">
      <dgm:prSet/>
      <dgm:spPr/>
      <dgm:t>
        <a:bodyPr/>
        <a:lstStyle/>
        <a:p>
          <a:endParaRPr lang="zh-CN" altLang="en-US" sz="3200"/>
        </a:p>
      </dgm:t>
    </dgm:pt>
    <dgm:pt modelId="{D2ED397C-1283-4615-AAB9-4505B35FBEFD}" type="sibTrans" cxnId="{A6FF6687-7C06-4FA8-A634-63356A59065B}">
      <dgm:prSet/>
      <dgm:spPr/>
      <dgm:t>
        <a:bodyPr/>
        <a:lstStyle/>
        <a:p>
          <a:endParaRPr lang="zh-CN" altLang="en-US" sz="3200"/>
        </a:p>
      </dgm:t>
    </dgm:pt>
    <dgm:pt modelId="{A9B3A0DF-5358-4995-B390-97F1BBDCDBE8}" type="pres">
      <dgm:prSet presAssocID="{0253040E-6E1C-4DB9-BE7D-6DF7EA04D0B8}" presName="compositeShape" presStyleCnt="0">
        <dgm:presLayoutVars>
          <dgm:chMax val="7"/>
          <dgm:dir/>
          <dgm:resizeHandles val="exact"/>
        </dgm:presLayoutVars>
      </dgm:prSet>
      <dgm:spPr/>
    </dgm:pt>
    <dgm:pt modelId="{C25C9AA2-241D-49EE-B7D3-DF4AB4746AE3}" type="pres">
      <dgm:prSet presAssocID="{E44E11F1-9AE1-4269-8E59-07BFAB492FB0}" presName="circ1" presStyleLbl="vennNode1" presStyleIdx="0" presStyleCnt="3"/>
      <dgm:spPr/>
      <dgm:t>
        <a:bodyPr/>
        <a:lstStyle/>
        <a:p>
          <a:endParaRPr lang="zh-CN" altLang="en-US"/>
        </a:p>
      </dgm:t>
    </dgm:pt>
    <dgm:pt modelId="{89F4F904-9DA7-4D54-AA7B-FB8616AF8530}" type="pres">
      <dgm:prSet presAssocID="{E44E11F1-9AE1-4269-8E59-07BFAB492FB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6E4612C-C758-4761-B8E0-BDC1918D601F}" type="pres">
      <dgm:prSet presAssocID="{9CA9F3A7-D3FE-47E6-A34E-A2B3CF8AE583}" presName="circ2" presStyleLbl="vennNode1" presStyleIdx="1" presStyleCnt="3"/>
      <dgm:spPr/>
      <dgm:t>
        <a:bodyPr/>
        <a:lstStyle/>
        <a:p>
          <a:endParaRPr lang="zh-CN" altLang="en-US"/>
        </a:p>
      </dgm:t>
    </dgm:pt>
    <dgm:pt modelId="{6F5E9E63-665C-4454-B189-F3DED63FEA75}" type="pres">
      <dgm:prSet presAssocID="{9CA9F3A7-D3FE-47E6-A34E-A2B3CF8AE58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E63C44E-DDB1-4097-940F-EFC398ED840D}" type="pres">
      <dgm:prSet presAssocID="{C81C8D97-6DC3-410B-A184-0D7C6189E3CE}" presName="circ3" presStyleLbl="vennNode1" presStyleIdx="2" presStyleCnt="3"/>
      <dgm:spPr/>
      <dgm:t>
        <a:bodyPr/>
        <a:lstStyle/>
        <a:p>
          <a:endParaRPr lang="zh-CN" altLang="en-US"/>
        </a:p>
      </dgm:t>
    </dgm:pt>
    <dgm:pt modelId="{459F631C-312C-4497-8B6D-729799C1EC8E}" type="pres">
      <dgm:prSet presAssocID="{C81C8D97-6DC3-410B-A184-0D7C6189E3C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BBDFF8E-BB0F-4467-8B13-516941DCB627}" srcId="{0253040E-6E1C-4DB9-BE7D-6DF7EA04D0B8}" destId="{9CA9F3A7-D3FE-47E6-A34E-A2B3CF8AE583}" srcOrd="1" destOrd="0" parTransId="{0E45BBE2-FFBF-4ECB-B8A8-AC5B2F2196DD}" sibTransId="{C8B70510-39C8-4CE1-964A-33ED9AAEC762}"/>
    <dgm:cxn modelId="{22D122BB-FE87-42B7-A690-D868BE2C861D}" type="presOf" srcId="{E44E11F1-9AE1-4269-8E59-07BFAB492FB0}" destId="{C25C9AA2-241D-49EE-B7D3-DF4AB4746AE3}" srcOrd="0" destOrd="0" presId="urn:microsoft.com/office/officeart/2005/8/layout/venn1"/>
    <dgm:cxn modelId="{C81E89FE-EBFA-4620-9DE2-203340609018}" type="presOf" srcId="{E44E11F1-9AE1-4269-8E59-07BFAB492FB0}" destId="{89F4F904-9DA7-4D54-AA7B-FB8616AF8530}" srcOrd="1" destOrd="0" presId="urn:microsoft.com/office/officeart/2005/8/layout/venn1"/>
    <dgm:cxn modelId="{DDA5893F-919B-4A3E-AF0E-4FAA1E2DF424}" type="presOf" srcId="{C81C8D97-6DC3-410B-A184-0D7C6189E3CE}" destId="{4E63C44E-DDB1-4097-940F-EFC398ED840D}" srcOrd="0" destOrd="0" presId="urn:microsoft.com/office/officeart/2005/8/layout/venn1"/>
    <dgm:cxn modelId="{D6F140C9-591E-4641-9B77-7F08C876DE4D}" type="presOf" srcId="{C81C8D97-6DC3-410B-A184-0D7C6189E3CE}" destId="{459F631C-312C-4497-8B6D-729799C1EC8E}" srcOrd="1" destOrd="0" presId="urn:microsoft.com/office/officeart/2005/8/layout/venn1"/>
    <dgm:cxn modelId="{FD02878F-BC0E-4F1C-945F-36E412133AAA}" type="presOf" srcId="{9CA9F3A7-D3FE-47E6-A34E-A2B3CF8AE583}" destId="{6F5E9E63-665C-4454-B189-F3DED63FEA75}" srcOrd="1" destOrd="0" presId="urn:microsoft.com/office/officeart/2005/8/layout/venn1"/>
    <dgm:cxn modelId="{08F7C8F2-83B6-43EA-9789-34C43332B172}" type="presOf" srcId="{0253040E-6E1C-4DB9-BE7D-6DF7EA04D0B8}" destId="{A9B3A0DF-5358-4995-B390-97F1BBDCDBE8}" srcOrd="0" destOrd="0" presId="urn:microsoft.com/office/officeart/2005/8/layout/venn1"/>
    <dgm:cxn modelId="{9FB52FE8-C5FE-4066-8C5C-8310E914AB83}" srcId="{0253040E-6E1C-4DB9-BE7D-6DF7EA04D0B8}" destId="{E44E11F1-9AE1-4269-8E59-07BFAB492FB0}" srcOrd="0" destOrd="0" parTransId="{9624BDEA-E51C-4F68-B6C1-DE2188A32EBE}" sibTransId="{396BD316-C41C-44A7-9B19-6D88ECB78686}"/>
    <dgm:cxn modelId="{A6FF6687-7C06-4FA8-A634-63356A59065B}" srcId="{0253040E-6E1C-4DB9-BE7D-6DF7EA04D0B8}" destId="{C81C8D97-6DC3-410B-A184-0D7C6189E3CE}" srcOrd="2" destOrd="0" parTransId="{FB1E930F-43AD-4C0A-88B4-D6C7DCA89531}" sibTransId="{D2ED397C-1283-4615-AAB9-4505B35FBEFD}"/>
    <dgm:cxn modelId="{51E375B0-82D5-415E-BF01-A34AEAD3FE5D}" type="presOf" srcId="{9CA9F3A7-D3FE-47E6-A34E-A2B3CF8AE583}" destId="{46E4612C-C758-4761-B8E0-BDC1918D601F}" srcOrd="0" destOrd="0" presId="urn:microsoft.com/office/officeart/2005/8/layout/venn1"/>
    <dgm:cxn modelId="{8816F907-C7D6-441D-B81C-95D7DB776FAE}" type="presParOf" srcId="{A9B3A0DF-5358-4995-B390-97F1BBDCDBE8}" destId="{C25C9AA2-241D-49EE-B7D3-DF4AB4746AE3}" srcOrd="0" destOrd="0" presId="urn:microsoft.com/office/officeart/2005/8/layout/venn1"/>
    <dgm:cxn modelId="{0885C746-88E2-4001-8B3D-85D76C3AA218}" type="presParOf" srcId="{A9B3A0DF-5358-4995-B390-97F1BBDCDBE8}" destId="{89F4F904-9DA7-4D54-AA7B-FB8616AF8530}" srcOrd="1" destOrd="0" presId="urn:microsoft.com/office/officeart/2005/8/layout/venn1"/>
    <dgm:cxn modelId="{915B5B9C-867B-443B-9EBD-30E5B7B030C5}" type="presParOf" srcId="{A9B3A0DF-5358-4995-B390-97F1BBDCDBE8}" destId="{46E4612C-C758-4761-B8E0-BDC1918D601F}" srcOrd="2" destOrd="0" presId="urn:microsoft.com/office/officeart/2005/8/layout/venn1"/>
    <dgm:cxn modelId="{B9175C84-8E81-4092-AFE1-F5C0BBFAD53D}" type="presParOf" srcId="{A9B3A0DF-5358-4995-B390-97F1BBDCDBE8}" destId="{6F5E9E63-665C-4454-B189-F3DED63FEA75}" srcOrd="3" destOrd="0" presId="urn:microsoft.com/office/officeart/2005/8/layout/venn1"/>
    <dgm:cxn modelId="{CE90E90C-774A-44B3-BE1B-C7E38D1A4D7A}" type="presParOf" srcId="{A9B3A0DF-5358-4995-B390-97F1BBDCDBE8}" destId="{4E63C44E-DDB1-4097-940F-EFC398ED840D}" srcOrd="4" destOrd="0" presId="urn:microsoft.com/office/officeart/2005/8/layout/venn1"/>
    <dgm:cxn modelId="{BDE24874-0DE5-471F-AB0C-3DCE6F25C489}" type="presParOf" srcId="{A9B3A0DF-5358-4995-B390-97F1BBDCDBE8}" destId="{459F631C-312C-4497-8B6D-729799C1EC8E}" srcOrd="5" destOrd="0" presId="urn:microsoft.com/office/officeart/2005/8/layout/venn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5C9AA2-241D-49EE-B7D3-DF4AB4746AE3}">
      <dsp:nvSpPr>
        <dsp:cNvPr id="0" name=""/>
        <dsp:cNvSpPr/>
      </dsp:nvSpPr>
      <dsp:spPr>
        <a:xfrm>
          <a:off x="2384236" y="54232"/>
          <a:ext cx="2603171" cy="2603171"/>
        </a:xfrm>
        <a:prstGeom prst="ellipse">
          <a:avLst/>
        </a:prstGeom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solidFill>
                <a:srgbClr val="FFC000"/>
              </a:solidFill>
            </a:rPr>
            <a:t>空间分散</a:t>
          </a:r>
          <a:endParaRPr lang="zh-CN" altLang="en-US" sz="3200" kern="1200" dirty="0">
            <a:solidFill>
              <a:srgbClr val="FFC000"/>
            </a:solidFill>
          </a:endParaRPr>
        </a:p>
      </dsp:txBody>
      <dsp:txXfrm>
        <a:off x="2731326" y="509787"/>
        <a:ext cx="1908992" cy="1171427"/>
      </dsp:txXfrm>
    </dsp:sp>
    <dsp:sp modelId="{46E4612C-C758-4761-B8E0-BDC1918D601F}">
      <dsp:nvSpPr>
        <dsp:cNvPr id="0" name=""/>
        <dsp:cNvSpPr/>
      </dsp:nvSpPr>
      <dsp:spPr>
        <a:xfrm>
          <a:off x="3323547" y="1681214"/>
          <a:ext cx="2603171" cy="2603171"/>
        </a:xfrm>
        <a:prstGeom prst="ellipse">
          <a:avLst/>
        </a:prstGeom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solidFill>
                <a:srgbClr val="FFC000"/>
              </a:solidFill>
            </a:rPr>
            <a:t>实习生多</a:t>
          </a:r>
          <a:endParaRPr lang="zh-CN" altLang="en-US" sz="3200" kern="1200" dirty="0">
            <a:solidFill>
              <a:srgbClr val="FFC000"/>
            </a:solidFill>
          </a:endParaRPr>
        </a:p>
      </dsp:txBody>
      <dsp:txXfrm>
        <a:off x="4119684" y="2353700"/>
        <a:ext cx="1561902" cy="1431744"/>
      </dsp:txXfrm>
    </dsp:sp>
    <dsp:sp modelId="{4E63C44E-DDB1-4097-940F-EFC398ED840D}">
      <dsp:nvSpPr>
        <dsp:cNvPr id="0" name=""/>
        <dsp:cNvSpPr/>
      </dsp:nvSpPr>
      <dsp:spPr>
        <a:xfrm>
          <a:off x="1444925" y="1681214"/>
          <a:ext cx="2603171" cy="2603171"/>
        </a:xfrm>
        <a:prstGeom prst="ellipse">
          <a:avLst/>
        </a:prstGeom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solidFill>
                <a:srgbClr val="FFC000"/>
              </a:solidFill>
            </a:rPr>
            <a:t>场景复杂</a:t>
          </a:r>
          <a:endParaRPr lang="zh-CN" altLang="en-US" sz="3200" kern="1200" dirty="0">
            <a:solidFill>
              <a:srgbClr val="FFC000"/>
            </a:solidFill>
          </a:endParaRPr>
        </a:p>
      </dsp:txBody>
      <dsp:txXfrm>
        <a:off x="1690057" y="2353700"/>
        <a:ext cx="1561902" cy="1431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249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249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249046D-56D4-4646-A978-422FD755786D}" type="datetimeFigureOut">
              <a:rPr lang="zh-CN" altLang="en-US"/>
              <a:pPr>
                <a:defRPr/>
              </a:pPr>
              <a:t>2018/4/23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249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249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E5B437E-3544-40FE-B2E3-59E4A2D68F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930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225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4355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555" algn="l" defTabSz="9124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485" algn="l" defTabSz="9124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050" algn="l" defTabSz="9124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9980" algn="l" defTabSz="9124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849FC73-86C4-4B0E-825A-49029A862063}" type="slidenum">
              <a:rPr lang="zh-CN" altLang="en-US" smtClean="0">
                <a:solidFill>
                  <a:srgbClr val="000000"/>
                </a:solidFill>
              </a:rPr>
              <a:pPr/>
              <a:t>7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911225" eaLnBrk="1" fontAlgn="base" hangingPunct="1">
              <a:spcBef>
                <a:spcPct val="0"/>
              </a:spcBef>
              <a:spcAft>
                <a:spcPct val="0"/>
              </a:spcAft>
            </a:pPr>
            <a:fld id="{110737D2-0A75-4A89-A65B-99AA63664038}" type="slidenum">
              <a:rPr lang="zh-CN" altLang="en-US" smtClean="0"/>
              <a:pPr defTabSz="911225"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591"/>
            <a:ext cx="10363200" cy="1468967"/>
          </a:xfrm>
          <a:prstGeom prst="rect">
            <a:avLst/>
          </a:prstGeom>
        </p:spPr>
        <p:txBody>
          <a:bodyPr lIns="121704" tIns="60852" rIns="121704" bIns="60852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121704" tIns="60852" rIns="121704" bIns="60852"/>
          <a:lstStyle>
            <a:lvl1pPr marL="0" indent="0" algn="ctr">
              <a:buNone/>
              <a:defRPr/>
            </a:lvl1pPr>
            <a:lvl2pPr marL="608330" indent="0" algn="ctr">
              <a:buNone/>
              <a:defRPr/>
            </a:lvl2pPr>
            <a:lvl3pPr marL="1216660" indent="0" algn="ctr">
              <a:buNone/>
              <a:defRPr/>
            </a:lvl3pPr>
            <a:lvl4pPr marL="1824990" indent="0" algn="ctr">
              <a:buNone/>
              <a:defRPr/>
            </a:lvl4pPr>
            <a:lvl5pPr marL="2433320" indent="0" algn="ctr">
              <a:buNone/>
              <a:defRPr/>
            </a:lvl5pPr>
            <a:lvl6pPr marL="3041650" indent="0" algn="ctr">
              <a:buNone/>
              <a:defRPr/>
            </a:lvl6pPr>
            <a:lvl7pPr marL="3649980" indent="0" algn="ctr">
              <a:buNone/>
              <a:defRPr/>
            </a:lvl7pPr>
            <a:lvl8pPr marL="4258310" indent="0" algn="ctr">
              <a:buNone/>
              <a:defRPr/>
            </a:lvl8pPr>
            <a:lvl9pPr marL="486664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704" tIns="60852" rIns="121704" bIns="60852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55"/>
            <a:ext cx="10972800" cy="4525433"/>
          </a:xfrm>
          <a:prstGeom prst="rect">
            <a:avLst/>
          </a:prstGeom>
        </p:spPr>
        <p:txBody>
          <a:bodyPr vert="eaVert" lIns="121704" tIns="60852" rIns="121704" bIns="60852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893" tIns="60946" rIns="121893" bIns="60946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13"/>
            <a:ext cx="10972800" cy="4525433"/>
          </a:xfrm>
          <a:prstGeom prst="rect">
            <a:avLst/>
          </a:prstGeom>
        </p:spPr>
        <p:txBody>
          <a:bodyPr vert="eaVert" lIns="121893" tIns="60946" rIns="121893" bIns="60946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5169"/>
            <a:ext cx="2743200" cy="5850467"/>
          </a:xfrm>
          <a:prstGeom prst="rect">
            <a:avLst/>
          </a:prstGeom>
        </p:spPr>
        <p:txBody>
          <a:bodyPr vert="eaVert" lIns="121893" tIns="60946" rIns="121893" bIns="60946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5169"/>
            <a:ext cx="8026400" cy="5850467"/>
          </a:xfrm>
          <a:prstGeom prst="rect">
            <a:avLst/>
          </a:prstGeom>
        </p:spPr>
        <p:txBody>
          <a:bodyPr vert="eaVert" lIns="121893" tIns="60946" rIns="121893" bIns="60946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5169"/>
            <a:ext cx="2743200" cy="5850467"/>
          </a:xfrm>
          <a:prstGeom prst="rect">
            <a:avLst/>
          </a:prstGeom>
        </p:spPr>
        <p:txBody>
          <a:bodyPr vert="eaVert" lIns="121704" tIns="60852" rIns="121704" bIns="60852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5169"/>
            <a:ext cx="8026400" cy="5850467"/>
          </a:xfrm>
          <a:prstGeom prst="rect">
            <a:avLst/>
          </a:prstGeom>
        </p:spPr>
        <p:txBody>
          <a:bodyPr vert="eaVert" lIns="121704" tIns="60852" rIns="121704" bIns="60852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121704" tIns="60852" rIns="121704" bIns="60852"/>
          <a:lstStyle>
            <a:lvl1pPr defTabSz="912495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37CD89C-507C-4C40-8E71-1416D9AFDF9F}" type="datetimeFigureOut">
              <a:rPr lang="zh-CN" altLang="en-US"/>
              <a:pPr>
                <a:defRPr/>
              </a:pPr>
              <a:t>2018/4/23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121704" tIns="60852" rIns="121704" bIns="60852"/>
          <a:lstStyle>
            <a:lvl1pPr defTabSz="912495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lIns="121704" tIns="60852" rIns="121704" bIns="60852"/>
          <a:lstStyle>
            <a:lvl1pPr defTabSz="912495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C5F9A90-E9DE-4139-A181-ACEC64A4989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501"/>
            <a:ext cx="10363200" cy="1468967"/>
          </a:xfrm>
          <a:prstGeom prst="rect">
            <a:avLst/>
          </a:prstGeom>
        </p:spPr>
        <p:txBody>
          <a:bodyPr lIns="121885" tIns="60942" rIns="121885" bIns="60942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121885" tIns="60942" rIns="121885" bIns="60942"/>
          <a:lstStyle>
            <a:lvl1pPr marL="0" indent="0" algn="ctr">
              <a:buNone/>
              <a:defRPr/>
            </a:lvl1pPr>
            <a:lvl2pPr marL="609600" indent="0" algn="ctr">
              <a:buNone/>
              <a:defRPr/>
            </a:lvl2pPr>
            <a:lvl3pPr marL="1218565" indent="0" algn="ctr">
              <a:buNone/>
              <a:defRPr/>
            </a:lvl3pPr>
            <a:lvl4pPr marL="1828165" indent="0" algn="ctr">
              <a:buNone/>
              <a:defRPr/>
            </a:lvl4pPr>
            <a:lvl5pPr marL="2437765" indent="0" algn="ctr">
              <a:buNone/>
              <a:defRPr/>
            </a:lvl5pPr>
            <a:lvl6pPr marL="3046730" indent="0" algn="ctr">
              <a:buNone/>
              <a:defRPr/>
            </a:lvl6pPr>
            <a:lvl7pPr marL="3656330" indent="0" algn="ctr">
              <a:buNone/>
              <a:defRPr/>
            </a:lvl7pPr>
            <a:lvl8pPr marL="4265930" indent="0" algn="ctr">
              <a:buNone/>
              <a:defRPr/>
            </a:lvl8pPr>
            <a:lvl9pPr marL="487553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885" tIns="60942" rIns="121885" bIns="60942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17"/>
            <a:ext cx="10972800" cy="4525433"/>
          </a:xfrm>
          <a:prstGeom prst="rect">
            <a:avLst/>
          </a:prstGeom>
        </p:spPr>
        <p:txBody>
          <a:bodyPr lIns="121885" tIns="60942" rIns="121885" bIns="60942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  <a:prstGeom prst="rect">
            <a:avLst/>
          </a:prstGeom>
        </p:spPr>
        <p:txBody>
          <a:bodyPr lIns="121885" tIns="60942" rIns="121885" bIns="60942" anchor="t"/>
          <a:lstStyle>
            <a:lvl1pPr algn="l">
              <a:defRPr sz="53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187"/>
            <a:ext cx="10363200" cy="1500716"/>
          </a:xfrm>
          <a:prstGeom prst="rect">
            <a:avLst/>
          </a:prstGeom>
        </p:spPr>
        <p:txBody>
          <a:bodyPr lIns="121885" tIns="60942" rIns="121885" bIns="60942" anchor="b"/>
          <a:lstStyle>
            <a:lvl1pPr marL="0" indent="0">
              <a:buNone/>
              <a:defRPr sz="2700"/>
            </a:lvl1pPr>
            <a:lvl2pPr marL="609600" indent="0">
              <a:buNone/>
              <a:defRPr sz="2400"/>
            </a:lvl2pPr>
            <a:lvl3pPr marL="1218565" indent="0">
              <a:buNone/>
              <a:defRPr sz="2100"/>
            </a:lvl3pPr>
            <a:lvl4pPr marL="1828165" indent="0">
              <a:buNone/>
              <a:defRPr sz="1900"/>
            </a:lvl4pPr>
            <a:lvl5pPr marL="2437765" indent="0">
              <a:buNone/>
              <a:defRPr sz="1900"/>
            </a:lvl5pPr>
            <a:lvl6pPr marL="3046730" indent="0">
              <a:buNone/>
              <a:defRPr sz="1900"/>
            </a:lvl6pPr>
            <a:lvl7pPr marL="3656330" indent="0">
              <a:buNone/>
              <a:defRPr sz="1900"/>
            </a:lvl7pPr>
            <a:lvl8pPr marL="4265930" indent="0">
              <a:buNone/>
              <a:defRPr sz="1900"/>
            </a:lvl8pPr>
            <a:lvl9pPr marL="4875530" indent="0">
              <a:buNone/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885" tIns="60942" rIns="121885" bIns="60942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17"/>
            <a:ext cx="5384800" cy="4525433"/>
          </a:xfrm>
          <a:prstGeom prst="rect">
            <a:avLst/>
          </a:prstGeom>
        </p:spPr>
        <p:txBody>
          <a:bodyPr lIns="121885" tIns="60942" rIns="121885" bIns="60942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433"/>
          </a:xfrm>
          <a:prstGeom prst="rect">
            <a:avLst/>
          </a:prstGeom>
        </p:spPr>
        <p:txBody>
          <a:bodyPr lIns="121885" tIns="60942" rIns="121885" bIns="60942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885" tIns="60942" rIns="121885" bIns="60942"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  <a:prstGeom prst="rect">
            <a:avLst/>
          </a:prstGeom>
        </p:spPr>
        <p:txBody>
          <a:bodyPr lIns="121885" tIns="60942" rIns="121885" bIns="60942"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8565" indent="0">
              <a:buNone/>
              <a:defRPr sz="2400" b="1"/>
            </a:lvl3pPr>
            <a:lvl4pPr marL="1828165" indent="0">
              <a:buNone/>
              <a:defRPr sz="2100" b="1"/>
            </a:lvl4pPr>
            <a:lvl5pPr marL="2437765" indent="0">
              <a:buNone/>
              <a:defRPr sz="2100" b="1"/>
            </a:lvl5pPr>
            <a:lvl6pPr marL="3046730" indent="0">
              <a:buNone/>
              <a:defRPr sz="2100" b="1"/>
            </a:lvl6pPr>
            <a:lvl7pPr marL="3656330" indent="0">
              <a:buNone/>
              <a:defRPr sz="2100" b="1"/>
            </a:lvl7pPr>
            <a:lvl8pPr marL="4265930" indent="0">
              <a:buNone/>
              <a:defRPr sz="2100" b="1"/>
            </a:lvl8pPr>
            <a:lvl9pPr marL="4875530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5935"/>
            <a:ext cx="5386917" cy="3949700"/>
          </a:xfrm>
          <a:prstGeom prst="rect">
            <a:avLst/>
          </a:prstGeom>
        </p:spPr>
        <p:txBody>
          <a:bodyPr lIns="121885" tIns="60942" rIns="121885" bIns="60942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84" y="1534584"/>
            <a:ext cx="5389033" cy="641349"/>
          </a:xfrm>
          <a:prstGeom prst="rect">
            <a:avLst/>
          </a:prstGeom>
        </p:spPr>
        <p:txBody>
          <a:bodyPr lIns="121885" tIns="60942" rIns="121885" bIns="60942"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8565" indent="0">
              <a:buNone/>
              <a:defRPr sz="2400" b="1"/>
            </a:lvl3pPr>
            <a:lvl4pPr marL="1828165" indent="0">
              <a:buNone/>
              <a:defRPr sz="2100" b="1"/>
            </a:lvl4pPr>
            <a:lvl5pPr marL="2437765" indent="0">
              <a:buNone/>
              <a:defRPr sz="2100" b="1"/>
            </a:lvl5pPr>
            <a:lvl6pPr marL="3046730" indent="0">
              <a:buNone/>
              <a:defRPr sz="2100" b="1"/>
            </a:lvl6pPr>
            <a:lvl7pPr marL="3656330" indent="0">
              <a:buNone/>
              <a:defRPr sz="2100" b="1"/>
            </a:lvl7pPr>
            <a:lvl8pPr marL="4265930" indent="0">
              <a:buNone/>
              <a:defRPr sz="2100" b="1"/>
            </a:lvl8pPr>
            <a:lvl9pPr marL="4875530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84" y="2175935"/>
            <a:ext cx="5389033" cy="3949700"/>
          </a:xfrm>
          <a:prstGeom prst="rect">
            <a:avLst/>
          </a:prstGeom>
        </p:spPr>
        <p:txBody>
          <a:bodyPr lIns="121885" tIns="60942" rIns="121885" bIns="60942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885" tIns="60942" rIns="121885" bIns="60942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704" tIns="60852" rIns="121704" bIns="60852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55"/>
            <a:ext cx="10972800" cy="4525433"/>
          </a:xfrm>
          <a:prstGeom prst="rect">
            <a:avLst/>
          </a:prstGeom>
        </p:spPr>
        <p:txBody>
          <a:bodyPr lIns="121704" tIns="60852" rIns="121704" bIns="60852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68"/>
            <a:ext cx="4011084" cy="1162049"/>
          </a:xfrm>
          <a:prstGeom prst="rect">
            <a:avLst/>
          </a:prstGeom>
        </p:spPr>
        <p:txBody>
          <a:bodyPr lIns="121885" tIns="60942" rIns="121885" bIns="60942"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2583"/>
          </a:xfrm>
          <a:prstGeom prst="rect">
            <a:avLst/>
          </a:prstGeom>
        </p:spPr>
        <p:txBody>
          <a:bodyPr lIns="121885" tIns="60942" rIns="121885" bIns="60942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0"/>
            <a:ext cx="4011084" cy="4690533"/>
          </a:xfrm>
          <a:prstGeom prst="rect">
            <a:avLst/>
          </a:prstGeom>
        </p:spPr>
        <p:txBody>
          <a:bodyPr lIns="121885" tIns="60942" rIns="121885" bIns="60942"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8565" indent="0">
              <a:buNone/>
              <a:defRPr sz="13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7267"/>
          </a:xfrm>
          <a:prstGeom prst="rect">
            <a:avLst/>
          </a:prstGeom>
        </p:spPr>
        <p:txBody>
          <a:bodyPr lIns="121885" tIns="60942" rIns="121885" bIns="60942"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  <a:prstGeom prst="rect">
            <a:avLst/>
          </a:prstGeom>
        </p:spPr>
        <p:txBody>
          <a:bodyPr lIns="121885" tIns="60942" rIns="121885" bIns="60942"/>
          <a:lstStyle>
            <a:lvl1pPr marL="0" indent="0">
              <a:buNone/>
              <a:defRPr sz="4300"/>
            </a:lvl1pPr>
            <a:lvl2pPr marL="609600" indent="0">
              <a:buNone/>
              <a:defRPr sz="3700"/>
            </a:lvl2pPr>
            <a:lvl3pPr marL="1218565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6730" indent="0">
              <a:buNone/>
              <a:defRPr sz="2700"/>
            </a:lvl6pPr>
            <a:lvl7pPr marL="3656330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pPr lvl="0"/>
            <a:endParaRPr lang="zh-CN" altLang="en-US" noProof="0" smtClean="0">
              <a:sym typeface="Verdana" panose="020B060403050404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868"/>
            <a:ext cx="7315200" cy="804333"/>
          </a:xfrm>
          <a:prstGeom prst="rect">
            <a:avLst/>
          </a:prstGeom>
        </p:spPr>
        <p:txBody>
          <a:bodyPr lIns="121885" tIns="60942" rIns="121885" bIns="60942"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8565" indent="0">
              <a:buNone/>
              <a:defRPr sz="13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885" tIns="60942" rIns="121885" bIns="60942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17"/>
            <a:ext cx="10972800" cy="4525433"/>
          </a:xfrm>
          <a:prstGeom prst="rect">
            <a:avLst/>
          </a:prstGeom>
        </p:spPr>
        <p:txBody>
          <a:bodyPr vert="eaVert" lIns="121885" tIns="60942" rIns="121885" bIns="60942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5169"/>
            <a:ext cx="2743200" cy="5850467"/>
          </a:xfrm>
          <a:prstGeom prst="rect">
            <a:avLst/>
          </a:prstGeom>
        </p:spPr>
        <p:txBody>
          <a:bodyPr vert="eaVert" lIns="121885" tIns="60942" rIns="121885" bIns="60942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5169"/>
            <a:ext cx="8026400" cy="5850467"/>
          </a:xfrm>
          <a:prstGeom prst="rect">
            <a:avLst/>
          </a:prstGeom>
        </p:spPr>
        <p:txBody>
          <a:bodyPr vert="eaVert" lIns="121885" tIns="60942" rIns="121885" bIns="60942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885" tIns="60942" rIns="121885" bIns="60942"/>
          <a:lstStyle/>
          <a:p>
            <a:pPr defTabSz="913765" fontAlgn="auto">
              <a:spcBef>
                <a:spcPts val="0"/>
              </a:spcBef>
              <a:spcAft>
                <a:spcPts val="0"/>
              </a:spcAft>
            </a:pPr>
            <a:fld id="{7932891C-557F-4DAE-9C62-7A437A8E1DF4}" type="datetimeFigureOut">
              <a:rPr lang="zh-CN" altLang="en-US" smtClean="0">
                <a:solidFill>
                  <a:srgbClr val="2A82B0"/>
                </a:solidFill>
                <a:latin typeface="Verdana" panose="020B0604030504040204"/>
                <a:ea typeface="微软雅黑" panose="020B0503020204020204" pitchFamily="34" charset="-122"/>
              </a:rPr>
              <a:pPr defTabSz="913765" fontAlgn="auto">
                <a:spcBef>
                  <a:spcPts val="0"/>
                </a:spcBef>
                <a:spcAft>
                  <a:spcPts val="0"/>
                </a:spcAft>
              </a:pPr>
              <a:t>2018/4/23</a:t>
            </a:fld>
            <a:endParaRPr lang="zh-CN" altLang="en-US">
              <a:solidFill>
                <a:srgbClr val="2A82B0"/>
              </a:solidFill>
              <a:latin typeface="Verdana" panose="020B0604030504040204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885" tIns="60942" rIns="121885" bIns="60942"/>
          <a:lstStyle/>
          <a:p>
            <a:pPr defTabSz="913765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2A82B0"/>
              </a:solidFill>
              <a:latin typeface="Verdana" panose="020B0604030504040204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885" tIns="60942" rIns="121885" bIns="60942"/>
          <a:lstStyle/>
          <a:p>
            <a:pPr defTabSz="913765" fontAlgn="auto">
              <a:spcBef>
                <a:spcPts val="0"/>
              </a:spcBef>
              <a:spcAft>
                <a:spcPts val="0"/>
              </a:spcAft>
            </a:pPr>
            <a:fld id="{72CD6AF2-9DFB-4C20-B9F9-A186F19BBBF1}" type="slidenum">
              <a:rPr lang="zh-CN" altLang="en-US" smtClean="0">
                <a:solidFill>
                  <a:srgbClr val="2A82B0"/>
                </a:solidFill>
                <a:latin typeface="Verdana" panose="020B0604030504040204"/>
                <a:ea typeface="微软雅黑" panose="020B0503020204020204" pitchFamily="34" charset="-122"/>
              </a:rPr>
              <a:pPr defTabSz="9137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srgbClr val="2A82B0"/>
              </a:solidFill>
              <a:latin typeface="Verdana" panose="020B0604030504040204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593"/>
            <a:ext cx="10363200" cy="1468967"/>
          </a:xfrm>
          <a:prstGeom prst="rect">
            <a:avLst/>
          </a:prstGeom>
        </p:spPr>
        <p:txBody>
          <a:bodyPr lIns="121701" tIns="60850" rIns="121701" bIns="6085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121701" tIns="60850" rIns="121701" bIns="60850"/>
          <a:lstStyle>
            <a:lvl1pPr marL="0" indent="0" algn="ctr">
              <a:buNone/>
              <a:defRPr/>
            </a:lvl1pPr>
            <a:lvl2pPr marL="608330" indent="0" algn="ctr">
              <a:buNone/>
              <a:defRPr/>
            </a:lvl2pPr>
            <a:lvl3pPr marL="1216660" indent="0" algn="ctr">
              <a:buNone/>
              <a:defRPr/>
            </a:lvl3pPr>
            <a:lvl4pPr marL="1824990" indent="0" algn="ctr">
              <a:buNone/>
              <a:defRPr/>
            </a:lvl4pPr>
            <a:lvl5pPr marL="2433320" indent="0" algn="ctr">
              <a:buNone/>
              <a:defRPr/>
            </a:lvl5pPr>
            <a:lvl6pPr marL="3041650" indent="0" algn="ctr">
              <a:buNone/>
              <a:defRPr/>
            </a:lvl6pPr>
            <a:lvl7pPr marL="3649980" indent="0" algn="ctr">
              <a:buNone/>
              <a:defRPr/>
            </a:lvl7pPr>
            <a:lvl8pPr marL="4258310" indent="0" algn="ctr">
              <a:buNone/>
              <a:defRPr/>
            </a:lvl8pPr>
            <a:lvl9pPr marL="486664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701" tIns="60850" rIns="121701" bIns="6085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55"/>
            <a:ext cx="10972800" cy="4525433"/>
          </a:xfrm>
          <a:prstGeom prst="rect">
            <a:avLst/>
          </a:prstGeom>
        </p:spPr>
        <p:txBody>
          <a:bodyPr lIns="121701" tIns="60850" rIns="121701" bIns="6085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  <a:prstGeom prst="rect">
            <a:avLst/>
          </a:prstGeom>
        </p:spPr>
        <p:txBody>
          <a:bodyPr lIns="121701" tIns="60850" rIns="121701" bIns="60850" anchor="t"/>
          <a:lstStyle>
            <a:lvl1pPr algn="l">
              <a:defRPr sz="53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187"/>
            <a:ext cx="10363200" cy="1500716"/>
          </a:xfrm>
          <a:prstGeom prst="rect">
            <a:avLst/>
          </a:prstGeom>
        </p:spPr>
        <p:txBody>
          <a:bodyPr lIns="121701" tIns="60850" rIns="121701" bIns="60850" anchor="b"/>
          <a:lstStyle>
            <a:lvl1pPr marL="0" indent="0">
              <a:buNone/>
              <a:defRPr sz="2700"/>
            </a:lvl1pPr>
            <a:lvl2pPr marL="608330" indent="0">
              <a:buNone/>
              <a:defRPr sz="2400"/>
            </a:lvl2pPr>
            <a:lvl3pPr marL="1216660" indent="0">
              <a:buNone/>
              <a:defRPr sz="2100"/>
            </a:lvl3pPr>
            <a:lvl4pPr marL="1824990" indent="0">
              <a:buNone/>
              <a:defRPr sz="1900"/>
            </a:lvl4pPr>
            <a:lvl5pPr marL="2433320" indent="0">
              <a:buNone/>
              <a:defRPr sz="1900"/>
            </a:lvl5pPr>
            <a:lvl6pPr marL="3041650" indent="0">
              <a:buNone/>
              <a:defRPr sz="1900"/>
            </a:lvl6pPr>
            <a:lvl7pPr marL="3649980" indent="0">
              <a:buNone/>
              <a:defRPr sz="1900"/>
            </a:lvl7pPr>
            <a:lvl8pPr marL="4258310" indent="0">
              <a:buNone/>
              <a:defRPr sz="1900"/>
            </a:lvl8pPr>
            <a:lvl9pPr marL="4866640" indent="0">
              <a:buNone/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701" tIns="60850" rIns="121701" bIns="6085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55"/>
            <a:ext cx="5384800" cy="4525433"/>
          </a:xfrm>
          <a:prstGeom prst="rect">
            <a:avLst/>
          </a:prstGeom>
        </p:spPr>
        <p:txBody>
          <a:bodyPr lIns="121701" tIns="60850" rIns="121701" bIns="60850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55"/>
            <a:ext cx="5384800" cy="4525433"/>
          </a:xfrm>
          <a:prstGeom prst="rect">
            <a:avLst/>
          </a:prstGeom>
        </p:spPr>
        <p:txBody>
          <a:bodyPr lIns="121701" tIns="60850" rIns="121701" bIns="60850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701" tIns="60850" rIns="121701" bIns="60850"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  <a:prstGeom prst="rect">
            <a:avLst/>
          </a:prstGeom>
        </p:spPr>
        <p:txBody>
          <a:bodyPr lIns="121701" tIns="60850" rIns="121701" bIns="60850" anchor="b"/>
          <a:lstStyle>
            <a:lvl1pPr marL="0" indent="0">
              <a:buNone/>
              <a:defRPr sz="3200" b="1"/>
            </a:lvl1pPr>
            <a:lvl2pPr marL="608330" indent="0">
              <a:buNone/>
              <a:defRPr sz="2700" b="1"/>
            </a:lvl2pPr>
            <a:lvl3pPr marL="1216660" indent="0">
              <a:buNone/>
              <a:defRPr sz="2400" b="1"/>
            </a:lvl3pPr>
            <a:lvl4pPr marL="1824990" indent="0">
              <a:buNone/>
              <a:defRPr sz="2100" b="1"/>
            </a:lvl4pPr>
            <a:lvl5pPr marL="2433320" indent="0">
              <a:buNone/>
              <a:defRPr sz="2100" b="1"/>
            </a:lvl5pPr>
            <a:lvl6pPr marL="3041650" indent="0">
              <a:buNone/>
              <a:defRPr sz="2100" b="1"/>
            </a:lvl6pPr>
            <a:lvl7pPr marL="3649980" indent="0">
              <a:buNone/>
              <a:defRPr sz="2100" b="1"/>
            </a:lvl7pPr>
            <a:lvl8pPr marL="4258310" indent="0">
              <a:buNone/>
              <a:defRPr sz="2100" b="1"/>
            </a:lvl8pPr>
            <a:lvl9pPr marL="4866640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5935"/>
            <a:ext cx="5386917" cy="3949700"/>
          </a:xfrm>
          <a:prstGeom prst="rect">
            <a:avLst/>
          </a:prstGeom>
        </p:spPr>
        <p:txBody>
          <a:bodyPr lIns="121701" tIns="60850" rIns="121701" bIns="60850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76" y="1534584"/>
            <a:ext cx="5389033" cy="641349"/>
          </a:xfrm>
          <a:prstGeom prst="rect">
            <a:avLst/>
          </a:prstGeom>
        </p:spPr>
        <p:txBody>
          <a:bodyPr lIns="121701" tIns="60850" rIns="121701" bIns="60850" anchor="b"/>
          <a:lstStyle>
            <a:lvl1pPr marL="0" indent="0">
              <a:buNone/>
              <a:defRPr sz="3200" b="1"/>
            </a:lvl1pPr>
            <a:lvl2pPr marL="608330" indent="0">
              <a:buNone/>
              <a:defRPr sz="2700" b="1"/>
            </a:lvl2pPr>
            <a:lvl3pPr marL="1216660" indent="0">
              <a:buNone/>
              <a:defRPr sz="2400" b="1"/>
            </a:lvl3pPr>
            <a:lvl4pPr marL="1824990" indent="0">
              <a:buNone/>
              <a:defRPr sz="2100" b="1"/>
            </a:lvl4pPr>
            <a:lvl5pPr marL="2433320" indent="0">
              <a:buNone/>
              <a:defRPr sz="2100" b="1"/>
            </a:lvl5pPr>
            <a:lvl6pPr marL="3041650" indent="0">
              <a:buNone/>
              <a:defRPr sz="2100" b="1"/>
            </a:lvl6pPr>
            <a:lvl7pPr marL="3649980" indent="0">
              <a:buNone/>
              <a:defRPr sz="2100" b="1"/>
            </a:lvl7pPr>
            <a:lvl8pPr marL="4258310" indent="0">
              <a:buNone/>
              <a:defRPr sz="2100" b="1"/>
            </a:lvl8pPr>
            <a:lvl9pPr marL="4866640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76" y="2175935"/>
            <a:ext cx="5389033" cy="3949700"/>
          </a:xfrm>
          <a:prstGeom prst="rect">
            <a:avLst/>
          </a:prstGeom>
        </p:spPr>
        <p:txBody>
          <a:bodyPr lIns="121701" tIns="60850" rIns="121701" bIns="60850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  <a:prstGeom prst="rect">
            <a:avLst/>
          </a:prstGeom>
        </p:spPr>
        <p:txBody>
          <a:bodyPr lIns="121704" tIns="60852" rIns="121704" bIns="60852" anchor="t"/>
          <a:lstStyle>
            <a:lvl1pPr algn="l">
              <a:defRPr sz="53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187"/>
            <a:ext cx="10363200" cy="1500716"/>
          </a:xfrm>
          <a:prstGeom prst="rect">
            <a:avLst/>
          </a:prstGeom>
        </p:spPr>
        <p:txBody>
          <a:bodyPr lIns="121704" tIns="60852" rIns="121704" bIns="60852" anchor="b"/>
          <a:lstStyle>
            <a:lvl1pPr marL="0" indent="0">
              <a:buNone/>
              <a:defRPr sz="2700"/>
            </a:lvl1pPr>
            <a:lvl2pPr marL="608330" indent="0">
              <a:buNone/>
              <a:defRPr sz="2400"/>
            </a:lvl2pPr>
            <a:lvl3pPr marL="1216660" indent="0">
              <a:buNone/>
              <a:defRPr sz="2100"/>
            </a:lvl3pPr>
            <a:lvl4pPr marL="1824990" indent="0">
              <a:buNone/>
              <a:defRPr sz="1900"/>
            </a:lvl4pPr>
            <a:lvl5pPr marL="2433320" indent="0">
              <a:buNone/>
              <a:defRPr sz="1900"/>
            </a:lvl5pPr>
            <a:lvl6pPr marL="3041650" indent="0">
              <a:buNone/>
              <a:defRPr sz="1900"/>
            </a:lvl6pPr>
            <a:lvl7pPr marL="3649980" indent="0">
              <a:buNone/>
              <a:defRPr sz="1900"/>
            </a:lvl7pPr>
            <a:lvl8pPr marL="4258310" indent="0">
              <a:buNone/>
              <a:defRPr sz="1900"/>
            </a:lvl8pPr>
            <a:lvl9pPr marL="4866640" indent="0">
              <a:buNone/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701" tIns="60850" rIns="121701" bIns="6085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160"/>
            <a:ext cx="4011084" cy="1162049"/>
          </a:xfrm>
          <a:prstGeom prst="rect">
            <a:avLst/>
          </a:prstGeom>
        </p:spPr>
        <p:txBody>
          <a:bodyPr lIns="121701" tIns="60850" rIns="121701" bIns="60850"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159"/>
            <a:ext cx="6815667" cy="5852583"/>
          </a:xfrm>
          <a:prstGeom prst="rect">
            <a:avLst/>
          </a:prstGeom>
        </p:spPr>
        <p:txBody>
          <a:bodyPr lIns="121701" tIns="60850" rIns="121701" bIns="60850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0"/>
            <a:ext cx="4011084" cy="4690533"/>
          </a:xfrm>
          <a:prstGeom prst="rect">
            <a:avLst/>
          </a:prstGeom>
        </p:spPr>
        <p:txBody>
          <a:bodyPr lIns="121701" tIns="60850" rIns="121701" bIns="60850"/>
          <a:lstStyle>
            <a:lvl1pPr marL="0" indent="0">
              <a:buNone/>
              <a:defRPr sz="1900"/>
            </a:lvl1pPr>
            <a:lvl2pPr marL="608330" indent="0">
              <a:buNone/>
              <a:defRPr sz="1600"/>
            </a:lvl2pPr>
            <a:lvl3pPr marL="1216660" indent="0">
              <a:buNone/>
              <a:defRPr sz="1300"/>
            </a:lvl3pPr>
            <a:lvl4pPr marL="1824990" indent="0">
              <a:buNone/>
              <a:defRPr sz="1200"/>
            </a:lvl4pPr>
            <a:lvl5pPr marL="2433320" indent="0">
              <a:buNone/>
              <a:defRPr sz="1200"/>
            </a:lvl5pPr>
            <a:lvl6pPr marL="3041650" indent="0">
              <a:buNone/>
              <a:defRPr sz="1200"/>
            </a:lvl6pPr>
            <a:lvl7pPr marL="3649980" indent="0">
              <a:buNone/>
              <a:defRPr sz="1200"/>
            </a:lvl7pPr>
            <a:lvl8pPr marL="4258310" indent="0">
              <a:buNone/>
              <a:defRPr sz="1200"/>
            </a:lvl8pPr>
            <a:lvl9pPr marL="486664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7267"/>
          </a:xfrm>
          <a:prstGeom prst="rect">
            <a:avLst/>
          </a:prstGeom>
        </p:spPr>
        <p:txBody>
          <a:bodyPr lIns="121701" tIns="60850" rIns="121701" bIns="60850"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  <a:prstGeom prst="rect">
            <a:avLst/>
          </a:prstGeom>
        </p:spPr>
        <p:txBody>
          <a:bodyPr lIns="121701" tIns="60850" rIns="121701" bIns="60850"/>
          <a:lstStyle>
            <a:lvl1pPr marL="0" indent="0">
              <a:buNone/>
              <a:defRPr sz="4300"/>
            </a:lvl1pPr>
            <a:lvl2pPr marL="608330" indent="0">
              <a:buNone/>
              <a:defRPr sz="3700"/>
            </a:lvl2pPr>
            <a:lvl3pPr marL="1216660" indent="0">
              <a:buNone/>
              <a:defRPr sz="3200"/>
            </a:lvl3pPr>
            <a:lvl4pPr marL="1824990" indent="0">
              <a:buNone/>
              <a:defRPr sz="2700"/>
            </a:lvl4pPr>
            <a:lvl5pPr marL="2433320" indent="0">
              <a:buNone/>
              <a:defRPr sz="2700"/>
            </a:lvl5pPr>
            <a:lvl6pPr marL="3041650" indent="0">
              <a:buNone/>
              <a:defRPr sz="2700"/>
            </a:lvl6pPr>
            <a:lvl7pPr marL="3649980" indent="0">
              <a:buNone/>
              <a:defRPr sz="2700"/>
            </a:lvl7pPr>
            <a:lvl8pPr marL="4258310" indent="0">
              <a:buNone/>
              <a:defRPr sz="2700"/>
            </a:lvl8pPr>
            <a:lvl9pPr marL="4866640" indent="0">
              <a:buNone/>
              <a:defRPr sz="2700"/>
            </a:lvl9pPr>
          </a:lstStyle>
          <a:p>
            <a:pPr lvl="0"/>
            <a:endParaRPr lang="zh-CN" altLang="en-US" noProof="0" smtClean="0">
              <a:sym typeface="Verdana" panose="020B060403050404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868"/>
            <a:ext cx="7315200" cy="804333"/>
          </a:xfrm>
          <a:prstGeom prst="rect">
            <a:avLst/>
          </a:prstGeom>
        </p:spPr>
        <p:txBody>
          <a:bodyPr lIns="121701" tIns="60850" rIns="121701" bIns="60850"/>
          <a:lstStyle>
            <a:lvl1pPr marL="0" indent="0">
              <a:buNone/>
              <a:defRPr sz="1900"/>
            </a:lvl1pPr>
            <a:lvl2pPr marL="608330" indent="0">
              <a:buNone/>
              <a:defRPr sz="1600"/>
            </a:lvl2pPr>
            <a:lvl3pPr marL="1216660" indent="0">
              <a:buNone/>
              <a:defRPr sz="1300"/>
            </a:lvl3pPr>
            <a:lvl4pPr marL="1824990" indent="0">
              <a:buNone/>
              <a:defRPr sz="1200"/>
            </a:lvl4pPr>
            <a:lvl5pPr marL="2433320" indent="0">
              <a:buNone/>
              <a:defRPr sz="1200"/>
            </a:lvl5pPr>
            <a:lvl6pPr marL="3041650" indent="0">
              <a:buNone/>
              <a:defRPr sz="1200"/>
            </a:lvl6pPr>
            <a:lvl7pPr marL="3649980" indent="0">
              <a:buNone/>
              <a:defRPr sz="1200"/>
            </a:lvl7pPr>
            <a:lvl8pPr marL="4258310" indent="0">
              <a:buNone/>
              <a:defRPr sz="1200"/>
            </a:lvl8pPr>
            <a:lvl9pPr marL="486664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701" tIns="60850" rIns="121701" bIns="6085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55"/>
            <a:ext cx="10972800" cy="4525433"/>
          </a:xfrm>
          <a:prstGeom prst="rect">
            <a:avLst/>
          </a:prstGeom>
        </p:spPr>
        <p:txBody>
          <a:bodyPr vert="eaVert" lIns="121701" tIns="60850" rIns="121701" bIns="6085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5169"/>
            <a:ext cx="2743200" cy="5850467"/>
          </a:xfrm>
          <a:prstGeom prst="rect">
            <a:avLst/>
          </a:prstGeom>
        </p:spPr>
        <p:txBody>
          <a:bodyPr vert="eaVert" lIns="121701" tIns="60850" rIns="121701" bIns="6085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5169"/>
            <a:ext cx="8026400" cy="5850467"/>
          </a:xfrm>
          <a:prstGeom prst="rect">
            <a:avLst/>
          </a:prstGeom>
        </p:spPr>
        <p:txBody>
          <a:bodyPr vert="eaVert" lIns="121701" tIns="60850" rIns="121701" bIns="6085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514"/>
            <a:ext cx="10363200" cy="1468967"/>
          </a:xfrm>
          <a:prstGeom prst="rect">
            <a:avLst/>
          </a:prstGeom>
        </p:spPr>
        <p:txBody>
          <a:bodyPr lIns="121858" tIns="60929" rIns="121858" bIns="60929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121858" tIns="60929" rIns="121858" bIns="60929"/>
          <a:lstStyle>
            <a:lvl1pPr marL="0" indent="0" algn="ctr">
              <a:buNone/>
              <a:defRPr/>
            </a:lvl1pPr>
            <a:lvl2pPr marL="608965" indent="0" algn="ctr">
              <a:buNone/>
              <a:defRPr/>
            </a:lvl2pPr>
            <a:lvl3pPr marL="1218565" indent="0" algn="ctr">
              <a:buNone/>
              <a:defRPr/>
            </a:lvl3pPr>
            <a:lvl4pPr marL="1827530" indent="0" algn="ctr">
              <a:buNone/>
              <a:defRPr/>
            </a:lvl4pPr>
            <a:lvl5pPr marL="2437130" indent="0" algn="ctr">
              <a:buNone/>
              <a:defRPr/>
            </a:lvl5pPr>
            <a:lvl6pPr marL="3046095" indent="0" algn="ctr">
              <a:buNone/>
              <a:defRPr/>
            </a:lvl6pPr>
            <a:lvl7pPr marL="3655695" indent="0" algn="ctr">
              <a:buNone/>
              <a:defRPr/>
            </a:lvl7pPr>
            <a:lvl8pPr marL="4264660" indent="0" algn="ctr">
              <a:buNone/>
              <a:defRPr/>
            </a:lvl8pPr>
            <a:lvl9pPr marL="487426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858" tIns="60929" rIns="121858" bIns="60929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30"/>
            <a:ext cx="10972800" cy="4525433"/>
          </a:xfrm>
          <a:prstGeom prst="rect">
            <a:avLst/>
          </a:prstGeom>
        </p:spPr>
        <p:txBody>
          <a:bodyPr lIns="121858" tIns="60929" rIns="121858" bIns="60929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  <a:prstGeom prst="rect">
            <a:avLst/>
          </a:prstGeom>
        </p:spPr>
        <p:txBody>
          <a:bodyPr lIns="121858" tIns="60929" rIns="121858" bIns="60929" anchor="t"/>
          <a:lstStyle>
            <a:lvl1pPr algn="l">
              <a:defRPr sz="53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187"/>
            <a:ext cx="10363200" cy="1500716"/>
          </a:xfrm>
          <a:prstGeom prst="rect">
            <a:avLst/>
          </a:prstGeom>
        </p:spPr>
        <p:txBody>
          <a:bodyPr lIns="121858" tIns="60929" rIns="121858" bIns="60929" anchor="b"/>
          <a:lstStyle>
            <a:lvl1pPr marL="0" indent="0">
              <a:buNone/>
              <a:defRPr sz="2700"/>
            </a:lvl1pPr>
            <a:lvl2pPr marL="608965" indent="0">
              <a:buNone/>
              <a:defRPr sz="2400"/>
            </a:lvl2pPr>
            <a:lvl3pPr marL="1218565" indent="0">
              <a:buNone/>
              <a:defRPr sz="2100"/>
            </a:lvl3pPr>
            <a:lvl4pPr marL="1827530" indent="0">
              <a:buNone/>
              <a:defRPr sz="1900"/>
            </a:lvl4pPr>
            <a:lvl5pPr marL="2437130" indent="0">
              <a:buNone/>
              <a:defRPr sz="1900"/>
            </a:lvl5pPr>
            <a:lvl6pPr marL="3046095" indent="0">
              <a:buNone/>
              <a:defRPr sz="1900"/>
            </a:lvl6pPr>
            <a:lvl7pPr marL="3655695" indent="0">
              <a:buNone/>
              <a:defRPr sz="1900"/>
            </a:lvl7pPr>
            <a:lvl8pPr marL="4264660" indent="0">
              <a:buNone/>
              <a:defRPr sz="1900"/>
            </a:lvl8pPr>
            <a:lvl9pPr marL="4874260" indent="0">
              <a:buNone/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858" tIns="60929" rIns="121858" bIns="60929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30"/>
            <a:ext cx="5384800" cy="4525433"/>
          </a:xfrm>
          <a:prstGeom prst="rect">
            <a:avLst/>
          </a:prstGeom>
        </p:spPr>
        <p:txBody>
          <a:bodyPr lIns="121858" tIns="60929" rIns="121858" bIns="60929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30"/>
            <a:ext cx="5384800" cy="4525433"/>
          </a:xfrm>
          <a:prstGeom prst="rect">
            <a:avLst/>
          </a:prstGeom>
        </p:spPr>
        <p:txBody>
          <a:bodyPr lIns="121858" tIns="60929" rIns="121858" bIns="60929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704" tIns="60852" rIns="121704" bIns="60852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55"/>
            <a:ext cx="5384800" cy="4525433"/>
          </a:xfrm>
          <a:prstGeom prst="rect">
            <a:avLst/>
          </a:prstGeom>
        </p:spPr>
        <p:txBody>
          <a:bodyPr lIns="121704" tIns="60852" rIns="121704" bIns="60852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55"/>
            <a:ext cx="5384800" cy="4525433"/>
          </a:xfrm>
          <a:prstGeom prst="rect">
            <a:avLst/>
          </a:prstGeom>
        </p:spPr>
        <p:txBody>
          <a:bodyPr lIns="121704" tIns="60852" rIns="121704" bIns="60852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858" tIns="60929" rIns="121858" bIns="60929"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  <a:prstGeom prst="rect">
            <a:avLst/>
          </a:prstGeom>
        </p:spPr>
        <p:txBody>
          <a:bodyPr lIns="121858" tIns="60929" rIns="121858" bIns="60929" anchor="b"/>
          <a:lstStyle>
            <a:lvl1pPr marL="0" indent="0">
              <a:buNone/>
              <a:defRPr sz="3200" b="1"/>
            </a:lvl1pPr>
            <a:lvl2pPr marL="608965" indent="0">
              <a:buNone/>
              <a:defRPr sz="2700" b="1"/>
            </a:lvl2pPr>
            <a:lvl3pPr marL="1218565" indent="0">
              <a:buNone/>
              <a:defRPr sz="2400" b="1"/>
            </a:lvl3pPr>
            <a:lvl4pPr marL="1827530" indent="0">
              <a:buNone/>
              <a:defRPr sz="2100" b="1"/>
            </a:lvl4pPr>
            <a:lvl5pPr marL="2437130" indent="0">
              <a:buNone/>
              <a:defRPr sz="2100" b="1"/>
            </a:lvl5pPr>
            <a:lvl6pPr marL="3046095" indent="0">
              <a:buNone/>
              <a:defRPr sz="2100" b="1"/>
            </a:lvl6pPr>
            <a:lvl7pPr marL="3655695" indent="0">
              <a:buNone/>
              <a:defRPr sz="2100" b="1"/>
            </a:lvl7pPr>
            <a:lvl8pPr marL="4264660" indent="0">
              <a:buNone/>
              <a:defRPr sz="2100" b="1"/>
            </a:lvl8pPr>
            <a:lvl9pPr marL="4874260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5935"/>
            <a:ext cx="5386917" cy="3949700"/>
          </a:xfrm>
          <a:prstGeom prst="rect">
            <a:avLst/>
          </a:prstGeom>
        </p:spPr>
        <p:txBody>
          <a:bodyPr lIns="121858" tIns="60929" rIns="121858" bIns="60929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97" y="1534584"/>
            <a:ext cx="5389033" cy="641349"/>
          </a:xfrm>
          <a:prstGeom prst="rect">
            <a:avLst/>
          </a:prstGeom>
        </p:spPr>
        <p:txBody>
          <a:bodyPr lIns="121858" tIns="60929" rIns="121858" bIns="60929" anchor="b"/>
          <a:lstStyle>
            <a:lvl1pPr marL="0" indent="0">
              <a:buNone/>
              <a:defRPr sz="3200" b="1"/>
            </a:lvl1pPr>
            <a:lvl2pPr marL="608965" indent="0">
              <a:buNone/>
              <a:defRPr sz="2700" b="1"/>
            </a:lvl2pPr>
            <a:lvl3pPr marL="1218565" indent="0">
              <a:buNone/>
              <a:defRPr sz="2400" b="1"/>
            </a:lvl3pPr>
            <a:lvl4pPr marL="1827530" indent="0">
              <a:buNone/>
              <a:defRPr sz="2100" b="1"/>
            </a:lvl4pPr>
            <a:lvl5pPr marL="2437130" indent="0">
              <a:buNone/>
              <a:defRPr sz="2100" b="1"/>
            </a:lvl5pPr>
            <a:lvl6pPr marL="3046095" indent="0">
              <a:buNone/>
              <a:defRPr sz="2100" b="1"/>
            </a:lvl6pPr>
            <a:lvl7pPr marL="3655695" indent="0">
              <a:buNone/>
              <a:defRPr sz="2100" b="1"/>
            </a:lvl7pPr>
            <a:lvl8pPr marL="4264660" indent="0">
              <a:buNone/>
              <a:defRPr sz="2100" b="1"/>
            </a:lvl8pPr>
            <a:lvl9pPr marL="4874260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97" y="2175935"/>
            <a:ext cx="5389033" cy="3949700"/>
          </a:xfrm>
          <a:prstGeom prst="rect">
            <a:avLst/>
          </a:prstGeom>
        </p:spPr>
        <p:txBody>
          <a:bodyPr lIns="121858" tIns="60929" rIns="121858" bIns="60929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858" tIns="60929" rIns="121858" bIns="60929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81"/>
            <a:ext cx="4011084" cy="1162049"/>
          </a:xfrm>
          <a:prstGeom prst="rect">
            <a:avLst/>
          </a:prstGeom>
        </p:spPr>
        <p:txBody>
          <a:bodyPr lIns="121858" tIns="60929" rIns="121858" bIns="60929"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81"/>
            <a:ext cx="6815667" cy="5852583"/>
          </a:xfrm>
          <a:prstGeom prst="rect">
            <a:avLst/>
          </a:prstGeom>
        </p:spPr>
        <p:txBody>
          <a:bodyPr lIns="121858" tIns="60929" rIns="121858" bIns="60929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0"/>
            <a:ext cx="4011084" cy="4690533"/>
          </a:xfrm>
          <a:prstGeom prst="rect">
            <a:avLst/>
          </a:prstGeom>
        </p:spPr>
        <p:txBody>
          <a:bodyPr lIns="121858" tIns="60929" rIns="121858" bIns="60929"/>
          <a:lstStyle>
            <a:lvl1pPr marL="0" indent="0">
              <a:buNone/>
              <a:defRPr sz="1900"/>
            </a:lvl1pPr>
            <a:lvl2pPr marL="608965" indent="0">
              <a:buNone/>
              <a:defRPr sz="1600"/>
            </a:lvl2pPr>
            <a:lvl3pPr marL="1218565" indent="0">
              <a:buNone/>
              <a:defRPr sz="1300"/>
            </a:lvl3pPr>
            <a:lvl4pPr marL="1827530" indent="0">
              <a:buNone/>
              <a:defRPr sz="1200"/>
            </a:lvl4pPr>
            <a:lvl5pPr marL="2437130" indent="0">
              <a:buNone/>
              <a:defRPr sz="1200"/>
            </a:lvl5pPr>
            <a:lvl6pPr marL="3046095" indent="0">
              <a:buNone/>
              <a:defRPr sz="1200"/>
            </a:lvl6pPr>
            <a:lvl7pPr marL="3655695" indent="0">
              <a:buNone/>
              <a:defRPr sz="1200"/>
            </a:lvl7pPr>
            <a:lvl8pPr marL="4264660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7267"/>
          </a:xfrm>
          <a:prstGeom prst="rect">
            <a:avLst/>
          </a:prstGeom>
        </p:spPr>
        <p:txBody>
          <a:bodyPr lIns="121858" tIns="60929" rIns="121858" bIns="60929"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  <a:prstGeom prst="rect">
            <a:avLst/>
          </a:prstGeom>
        </p:spPr>
        <p:txBody>
          <a:bodyPr lIns="121858" tIns="60929" rIns="121858" bIns="60929"/>
          <a:lstStyle>
            <a:lvl1pPr marL="0" indent="0">
              <a:buNone/>
              <a:defRPr sz="4300"/>
            </a:lvl1pPr>
            <a:lvl2pPr marL="608965" indent="0">
              <a:buNone/>
              <a:defRPr sz="3700"/>
            </a:lvl2pPr>
            <a:lvl3pPr marL="1218565" indent="0">
              <a:buNone/>
              <a:defRPr sz="3200"/>
            </a:lvl3pPr>
            <a:lvl4pPr marL="1827530" indent="0">
              <a:buNone/>
              <a:defRPr sz="2700"/>
            </a:lvl4pPr>
            <a:lvl5pPr marL="2437130" indent="0">
              <a:buNone/>
              <a:defRPr sz="2700"/>
            </a:lvl5pPr>
            <a:lvl6pPr marL="3046095" indent="0">
              <a:buNone/>
              <a:defRPr sz="2700"/>
            </a:lvl6pPr>
            <a:lvl7pPr marL="3655695" indent="0">
              <a:buNone/>
              <a:defRPr sz="2700"/>
            </a:lvl7pPr>
            <a:lvl8pPr marL="4264660" indent="0">
              <a:buNone/>
              <a:defRPr sz="2700"/>
            </a:lvl8pPr>
            <a:lvl9pPr marL="4874260" indent="0">
              <a:buNone/>
              <a:defRPr sz="2700"/>
            </a:lvl9pPr>
          </a:lstStyle>
          <a:p>
            <a:pPr lvl="0"/>
            <a:endParaRPr lang="zh-CN" altLang="en-US" noProof="0" smtClean="0">
              <a:sym typeface="Verdana" panose="020B060403050404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868"/>
            <a:ext cx="7315200" cy="804333"/>
          </a:xfrm>
          <a:prstGeom prst="rect">
            <a:avLst/>
          </a:prstGeom>
        </p:spPr>
        <p:txBody>
          <a:bodyPr lIns="121858" tIns="60929" rIns="121858" bIns="60929"/>
          <a:lstStyle>
            <a:lvl1pPr marL="0" indent="0">
              <a:buNone/>
              <a:defRPr sz="1900"/>
            </a:lvl1pPr>
            <a:lvl2pPr marL="608965" indent="0">
              <a:buNone/>
              <a:defRPr sz="1600"/>
            </a:lvl2pPr>
            <a:lvl3pPr marL="1218565" indent="0">
              <a:buNone/>
              <a:defRPr sz="1300"/>
            </a:lvl3pPr>
            <a:lvl4pPr marL="1827530" indent="0">
              <a:buNone/>
              <a:defRPr sz="1200"/>
            </a:lvl4pPr>
            <a:lvl5pPr marL="2437130" indent="0">
              <a:buNone/>
              <a:defRPr sz="1200"/>
            </a:lvl5pPr>
            <a:lvl6pPr marL="3046095" indent="0">
              <a:buNone/>
              <a:defRPr sz="1200"/>
            </a:lvl6pPr>
            <a:lvl7pPr marL="3655695" indent="0">
              <a:buNone/>
              <a:defRPr sz="1200"/>
            </a:lvl7pPr>
            <a:lvl8pPr marL="4264660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858" tIns="60929" rIns="121858" bIns="60929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30"/>
            <a:ext cx="10972800" cy="4525433"/>
          </a:xfrm>
          <a:prstGeom prst="rect">
            <a:avLst/>
          </a:prstGeom>
        </p:spPr>
        <p:txBody>
          <a:bodyPr vert="eaVert" lIns="121858" tIns="60929" rIns="121858" bIns="60929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5169"/>
            <a:ext cx="2743200" cy="5850467"/>
          </a:xfrm>
          <a:prstGeom prst="rect">
            <a:avLst/>
          </a:prstGeom>
        </p:spPr>
        <p:txBody>
          <a:bodyPr vert="eaVert" lIns="121858" tIns="60929" rIns="121858" bIns="60929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5169"/>
            <a:ext cx="8026400" cy="5850467"/>
          </a:xfrm>
          <a:prstGeom prst="rect">
            <a:avLst/>
          </a:prstGeom>
        </p:spPr>
        <p:txBody>
          <a:bodyPr vert="eaVert" lIns="121858" tIns="60929" rIns="121858" bIns="60929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646"/>
            <a:ext cx="10363200" cy="1468967"/>
          </a:xfrm>
          <a:prstGeom prst="rect">
            <a:avLst/>
          </a:prstGeom>
        </p:spPr>
        <p:txBody>
          <a:bodyPr lIns="121594" tIns="60797" rIns="121594" bIns="60797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121594" tIns="60797" rIns="121594" bIns="60797"/>
          <a:lstStyle>
            <a:lvl1pPr marL="0" indent="0" algn="ctr">
              <a:buNone/>
              <a:defRPr/>
            </a:lvl1pPr>
            <a:lvl2pPr marL="607695" indent="0" algn="ctr">
              <a:buNone/>
              <a:defRPr/>
            </a:lvl2pPr>
            <a:lvl3pPr marL="1215390" indent="0" algn="ctr">
              <a:buNone/>
              <a:defRPr/>
            </a:lvl3pPr>
            <a:lvl4pPr marL="1823085" indent="0" algn="ctr">
              <a:buNone/>
              <a:defRPr/>
            </a:lvl4pPr>
            <a:lvl5pPr marL="2430780" indent="0" algn="ctr">
              <a:buNone/>
              <a:defRPr/>
            </a:lvl5pPr>
            <a:lvl6pPr marL="3038475" indent="0" algn="ctr">
              <a:buNone/>
              <a:defRPr/>
            </a:lvl6pPr>
            <a:lvl7pPr marL="3646170" indent="0" algn="ctr">
              <a:buNone/>
              <a:defRPr/>
            </a:lvl7pPr>
            <a:lvl8pPr marL="4254500" indent="0" algn="ctr">
              <a:buNone/>
              <a:defRPr/>
            </a:lvl8pPr>
            <a:lvl9pPr marL="4862195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594" tIns="60797" rIns="121594" bIns="60797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55"/>
            <a:ext cx="10972800" cy="4525433"/>
          </a:xfrm>
          <a:prstGeom prst="rect">
            <a:avLst/>
          </a:prstGeom>
        </p:spPr>
        <p:txBody>
          <a:bodyPr lIns="121594" tIns="60797" rIns="121594" bIns="60797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  <a:prstGeom prst="rect">
            <a:avLst/>
          </a:prstGeom>
        </p:spPr>
        <p:txBody>
          <a:bodyPr lIns="121594" tIns="60797" rIns="121594" bIns="60797" anchor="t"/>
          <a:lstStyle>
            <a:lvl1pPr algn="l">
              <a:defRPr sz="53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187"/>
            <a:ext cx="10363200" cy="1500716"/>
          </a:xfrm>
          <a:prstGeom prst="rect">
            <a:avLst/>
          </a:prstGeom>
        </p:spPr>
        <p:txBody>
          <a:bodyPr lIns="121594" tIns="60797" rIns="121594" bIns="60797" anchor="b"/>
          <a:lstStyle>
            <a:lvl1pPr marL="0" indent="0">
              <a:buNone/>
              <a:defRPr sz="2700"/>
            </a:lvl1pPr>
            <a:lvl2pPr marL="607695" indent="0">
              <a:buNone/>
              <a:defRPr sz="2400"/>
            </a:lvl2pPr>
            <a:lvl3pPr marL="1215390" indent="0">
              <a:buNone/>
              <a:defRPr sz="2100"/>
            </a:lvl3pPr>
            <a:lvl4pPr marL="1823085" indent="0">
              <a:buNone/>
              <a:defRPr sz="1900"/>
            </a:lvl4pPr>
            <a:lvl5pPr marL="2430780" indent="0">
              <a:buNone/>
              <a:defRPr sz="1900"/>
            </a:lvl5pPr>
            <a:lvl6pPr marL="3038475" indent="0">
              <a:buNone/>
              <a:defRPr sz="1900"/>
            </a:lvl6pPr>
            <a:lvl7pPr marL="3646170" indent="0">
              <a:buNone/>
              <a:defRPr sz="1900"/>
            </a:lvl7pPr>
            <a:lvl8pPr marL="4254500" indent="0">
              <a:buNone/>
              <a:defRPr sz="1900"/>
            </a:lvl8pPr>
            <a:lvl9pPr marL="4862195" indent="0">
              <a:buNone/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704" tIns="60852" rIns="121704" bIns="60852"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  <a:prstGeom prst="rect">
            <a:avLst/>
          </a:prstGeom>
        </p:spPr>
        <p:txBody>
          <a:bodyPr lIns="121704" tIns="60852" rIns="121704" bIns="60852" anchor="b"/>
          <a:lstStyle>
            <a:lvl1pPr marL="0" indent="0">
              <a:buNone/>
              <a:defRPr sz="3200" b="1"/>
            </a:lvl1pPr>
            <a:lvl2pPr marL="608330" indent="0">
              <a:buNone/>
              <a:defRPr sz="2700" b="1"/>
            </a:lvl2pPr>
            <a:lvl3pPr marL="1216660" indent="0">
              <a:buNone/>
              <a:defRPr sz="2400" b="1"/>
            </a:lvl3pPr>
            <a:lvl4pPr marL="1824990" indent="0">
              <a:buNone/>
              <a:defRPr sz="2100" b="1"/>
            </a:lvl4pPr>
            <a:lvl5pPr marL="2433320" indent="0">
              <a:buNone/>
              <a:defRPr sz="2100" b="1"/>
            </a:lvl5pPr>
            <a:lvl6pPr marL="3041650" indent="0">
              <a:buNone/>
              <a:defRPr sz="2100" b="1"/>
            </a:lvl6pPr>
            <a:lvl7pPr marL="3649980" indent="0">
              <a:buNone/>
              <a:defRPr sz="2100" b="1"/>
            </a:lvl7pPr>
            <a:lvl8pPr marL="4258310" indent="0">
              <a:buNone/>
              <a:defRPr sz="2100" b="1"/>
            </a:lvl8pPr>
            <a:lvl9pPr marL="4866640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5935"/>
            <a:ext cx="5386917" cy="3949700"/>
          </a:xfrm>
          <a:prstGeom prst="rect">
            <a:avLst/>
          </a:prstGeom>
        </p:spPr>
        <p:txBody>
          <a:bodyPr lIns="121704" tIns="60852" rIns="121704" bIns="60852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74" y="1534584"/>
            <a:ext cx="5389033" cy="641349"/>
          </a:xfrm>
          <a:prstGeom prst="rect">
            <a:avLst/>
          </a:prstGeom>
        </p:spPr>
        <p:txBody>
          <a:bodyPr lIns="121704" tIns="60852" rIns="121704" bIns="60852" anchor="b"/>
          <a:lstStyle>
            <a:lvl1pPr marL="0" indent="0">
              <a:buNone/>
              <a:defRPr sz="3200" b="1"/>
            </a:lvl1pPr>
            <a:lvl2pPr marL="608330" indent="0">
              <a:buNone/>
              <a:defRPr sz="2700" b="1"/>
            </a:lvl2pPr>
            <a:lvl3pPr marL="1216660" indent="0">
              <a:buNone/>
              <a:defRPr sz="2400" b="1"/>
            </a:lvl3pPr>
            <a:lvl4pPr marL="1824990" indent="0">
              <a:buNone/>
              <a:defRPr sz="2100" b="1"/>
            </a:lvl4pPr>
            <a:lvl5pPr marL="2433320" indent="0">
              <a:buNone/>
              <a:defRPr sz="2100" b="1"/>
            </a:lvl5pPr>
            <a:lvl6pPr marL="3041650" indent="0">
              <a:buNone/>
              <a:defRPr sz="2100" b="1"/>
            </a:lvl6pPr>
            <a:lvl7pPr marL="3649980" indent="0">
              <a:buNone/>
              <a:defRPr sz="2100" b="1"/>
            </a:lvl7pPr>
            <a:lvl8pPr marL="4258310" indent="0">
              <a:buNone/>
              <a:defRPr sz="2100" b="1"/>
            </a:lvl8pPr>
            <a:lvl9pPr marL="4866640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74" y="2175935"/>
            <a:ext cx="5389033" cy="3949700"/>
          </a:xfrm>
          <a:prstGeom prst="rect">
            <a:avLst/>
          </a:prstGeom>
        </p:spPr>
        <p:txBody>
          <a:bodyPr lIns="121704" tIns="60852" rIns="121704" bIns="60852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594" tIns="60797" rIns="121594" bIns="60797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55"/>
            <a:ext cx="5384800" cy="4525433"/>
          </a:xfrm>
          <a:prstGeom prst="rect">
            <a:avLst/>
          </a:prstGeom>
        </p:spPr>
        <p:txBody>
          <a:bodyPr lIns="121594" tIns="60797" rIns="121594" bIns="60797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55"/>
            <a:ext cx="5384800" cy="4525433"/>
          </a:xfrm>
          <a:prstGeom prst="rect">
            <a:avLst/>
          </a:prstGeom>
        </p:spPr>
        <p:txBody>
          <a:bodyPr lIns="121594" tIns="60797" rIns="121594" bIns="60797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594" tIns="60797" rIns="121594" bIns="60797"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  <a:prstGeom prst="rect">
            <a:avLst/>
          </a:prstGeom>
        </p:spPr>
        <p:txBody>
          <a:bodyPr lIns="121594" tIns="60797" rIns="121594" bIns="60797" anchor="b"/>
          <a:lstStyle>
            <a:lvl1pPr marL="0" indent="0">
              <a:buNone/>
              <a:defRPr sz="3200" b="1"/>
            </a:lvl1pPr>
            <a:lvl2pPr marL="607695" indent="0">
              <a:buNone/>
              <a:defRPr sz="2700" b="1"/>
            </a:lvl2pPr>
            <a:lvl3pPr marL="1215390" indent="0">
              <a:buNone/>
              <a:defRPr sz="2400" b="1"/>
            </a:lvl3pPr>
            <a:lvl4pPr marL="1823085" indent="0">
              <a:buNone/>
              <a:defRPr sz="2100" b="1"/>
            </a:lvl4pPr>
            <a:lvl5pPr marL="2430780" indent="0">
              <a:buNone/>
              <a:defRPr sz="2100" b="1"/>
            </a:lvl5pPr>
            <a:lvl6pPr marL="3038475" indent="0">
              <a:buNone/>
              <a:defRPr sz="2100" b="1"/>
            </a:lvl6pPr>
            <a:lvl7pPr marL="3646170" indent="0">
              <a:buNone/>
              <a:defRPr sz="2100" b="1"/>
            </a:lvl7pPr>
            <a:lvl8pPr marL="4254500" indent="0">
              <a:buNone/>
              <a:defRPr sz="2100" b="1"/>
            </a:lvl8pPr>
            <a:lvl9pPr marL="4862195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5935"/>
            <a:ext cx="5386917" cy="3949700"/>
          </a:xfrm>
          <a:prstGeom prst="rect">
            <a:avLst/>
          </a:prstGeom>
        </p:spPr>
        <p:txBody>
          <a:bodyPr lIns="121594" tIns="60797" rIns="121594" bIns="60797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529" y="1534584"/>
            <a:ext cx="5389033" cy="641349"/>
          </a:xfrm>
          <a:prstGeom prst="rect">
            <a:avLst/>
          </a:prstGeom>
        </p:spPr>
        <p:txBody>
          <a:bodyPr lIns="121594" tIns="60797" rIns="121594" bIns="60797" anchor="b"/>
          <a:lstStyle>
            <a:lvl1pPr marL="0" indent="0">
              <a:buNone/>
              <a:defRPr sz="3200" b="1"/>
            </a:lvl1pPr>
            <a:lvl2pPr marL="607695" indent="0">
              <a:buNone/>
              <a:defRPr sz="2700" b="1"/>
            </a:lvl2pPr>
            <a:lvl3pPr marL="1215390" indent="0">
              <a:buNone/>
              <a:defRPr sz="2400" b="1"/>
            </a:lvl3pPr>
            <a:lvl4pPr marL="1823085" indent="0">
              <a:buNone/>
              <a:defRPr sz="2100" b="1"/>
            </a:lvl4pPr>
            <a:lvl5pPr marL="2430780" indent="0">
              <a:buNone/>
              <a:defRPr sz="2100" b="1"/>
            </a:lvl5pPr>
            <a:lvl6pPr marL="3038475" indent="0">
              <a:buNone/>
              <a:defRPr sz="2100" b="1"/>
            </a:lvl6pPr>
            <a:lvl7pPr marL="3646170" indent="0">
              <a:buNone/>
              <a:defRPr sz="2100" b="1"/>
            </a:lvl7pPr>
            <a:lvl8pPr marL="4254500" indent="0">
              <a:buNone/>
              <a:defRPr sz="2100" b="1"/>
            </a:lvl8pPr>
            <a:lvl9pPr marL="4862195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529" y="2175935"/>
            <a:ext cx="5389033" cy="3949700"/>
          </a:xfrm>
          <a:prstGeom prst="rect">
            <a:avLst/>
          </a:prstGeom>
        </p:spPr>
        <p:txBody>
          <a:bodyPr lIns="121594" tIns="60797" rIns="121594" bIns="60797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594" tIns="60797" rIns="121594" bIns="60797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213"/>
            <a:ext cx="4011084" cy="1162049"/>
          </a:xfrm>
          <a:prstGeom prst="rect">
            <a:avLst/>
          </a:prstGeom>
        </p:spPr>
        <p:txBody>
          <a:bodyPr lIns="121594" tIns="60797" rIns="121594" bIns="60797"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213"/>
            <a:ext cx="6815667" cy="5852583"/>
          </a:xfrm>
          <a:prstGeom prst="rect">
            <a:avLst/>
          </a:prstGeom>
        </p:spPr>
        <p:txBody>
          <a:bodyPr lIns="121594" tIns="60797" rIns="121594" bIns="60797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0"/>
            <a:ext cx="4011084" cy="4690533"/>
          </a:xfrm>
          <a:prstGeom prst="rect">
            <a:avLst/>
          </a:prstGeom>
        </p:spPr>
        <p:txBody>
          <a:bodyPr lIns="121594" tIns="60797" rIns="121594" bIns="60797"/>
          <a:lstStyle>
            <a:lvl1pPr marL="0" indent="0">
              <a:buNone/>
              <a:defRPr sz="1900"/>
            </a:lvl1pPr>
            <a:lvl2pPr marL="607695" indent="0">
              <a:buNone/>
              <a:defRPr sz="1600"/>
            </a:lvl2pPr>
            <a:lvl3pPr marL="1215390" indent="0">
              <a:buNone/>
              <a:defRPr sz="1300"/>
            </a:lvl3pPr>
            <a:lvl4pPr marL="1823085" indent="0">
              <a:buNone/>
              <a:defRPr sz="1200"/>
            </a:lvl4pPr>
            <a:lvl5pPr marL="2430780" indent="0">
              <a:buNone/>
              <a:defRPr sz="1200"/>
            </a:lvl5pPr>
            <a:lvl6pPr marL="3038475" indent="0">
              <a:buNone/>
              <a:defRPr sz="1200"/>
            </a:lvl6pPr>
            <a:lvl7pPr marL="3646170" indent="0">
              <a:buNone/>
              <a:defRPr sz="1200"/>
            </a:lvl7pPr>
            <a:lvl8pPr marL="4254500" indent="0">
              <a:buNone/>
              <a:defRPr sz="1200"/>
            </a:lvl8pPr>
            <a:lvl9pPr marL="4862195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7267"/>
          </a:xfrm>
          <a:prstGeom prst="rect">
            <a:avLst/>
          </a:prstGeom>
        </p:spPr>
        <p:txBody>
          <a:bodyPr lIns="121594" tIns="60797" rIns="121594" bIns="60797"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  <a:prstGeom prst="rect">
            <a:avLst/>
          </a:prstGeom>
        </p:spPr>
        <p:txBody>
          <a:bodyPr lIns="121594" tIns="60797" rIns="121594" bIns="60797"/>
          <a:lstStyle>
            <a:lvl1pPr marL="0" indent="0">
              <a:buNone/>
              <a:defRPr sz="4300"/>
            </a:lvl1pPr>
            <a:lvl2pPr marL="607695" indent="0">
              <a:buNone/>
              <a:defRPr sz="3700"/>
            </a:lvl2pPr>
            <a:lvl3pPr marL="1215390" indent="0">
              <a:buNone/>
              <a:defRPr sz="3200"/>
            </a:lvl3pPr>
            <a:lvl4pPr marL="1823085" indent="0">
              <a:buNone/>
              <a:defRPr sz="2700"/>
            </a:lvl4pPr>
            <a:lvl5pPr marL="2430780" indent="0">
              <a:buNone/>
              <a:defRPr sz="2700"/>
            </a:lvl5pPr>
            <a:lvl6pPr marL="3038475" indent="0">
              <a:buNone/>
              <a:defRPr sz="2700"/>
            </a:lvl6pPr>
            <a:lvl7pPr marL="3646170" indent="0">
              <a:buNone/>
              <a:defRPr sz="2700"/>
            </a:lvl7pPr>
            <a:lvl8pPr marL="4254500" indent="0">
              <a:buNone/>
              <a:defRPr sz="2700"/>
            </a:lvl8pPr>
            <a:lvl9pPr marL="4862195" indent="0">
              <a:buNone/>
              <a:defRPr sz="2700"/>
            </a:lvl9pPr>
          </a:lstStyle>
          <a:p>
            <a:pPr lvl="0"/>
            <a:endParaRPr lang="zh-CN" altLang="en-US" noProof="0" smtClean="0">
              <a:sym typeface="Verdana" panose="020B060403050404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868"/>
            <a:ext cx="7315200" cy="804333"/>
          </a:xfrm>
          <a:prstGeom prst="rect">
            <a:avLst/>
          </a:prstGeom>
        </p:spPr>
        <p:txBody>
          <a:bodyPr lIns="121594" tIns="60797" rIns="121594" bIns="60797"/>
          <a:lstStyle>
            <a:lvl1pPr marL="0" indent="0">
              <a:buNone/>
              <a:defRPr sz="1900"/>
            </a:lvl1pPr>
            <a:lvl2pPr marL="607695" indent="0">
              <a:buNone/>
              <a:defRPr sz="1600"/>
            </a:lvl2pPr>
            <a:lvl3pPr marL="1215390" indent="0">
              <a:buNone/>
              <a:defRPr sz="1300"/>
            </a:lvl3pPr>
            <a:lvl4pPr marL="1823085" indent="0">
              <a:buNone/>
              <a:defRPr sz="1200"/>
            </a:lvl4pPr>
            <a:lvl5pPr marL="2430780" indent="0">
              <a:buNone/>
              <a:defRPr sz="1200"/>
            </a:lvl5pPr>
            <a:lvl6pPr marL="3038475" indent="0">
              <a:buNone/>
              <a:defRPr sz="1200"/>
            </a:lvl6pPr>
            <a:lvl7pPr marL="3646170" indent="0">
              <a:buNone/>
              <a:defRPr sz="1200"/>
            </a:lvl7pPr>
            <a:lvl8pPr marL="4254500" indent="0">
              <a:buNone/>
              <a:defRPr sz="1200"/>
            </a:lvl8pPr>
            <a:lvl9pPr marL="4862195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594" tIns="60797" rIns="121594" bIns="60797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55"/>
            <a:ext cx="10972800" cy="4525433"/>
          </a:xfrm>
          <a:prstGeom prst="rect">
            <a:avLst/>
          </a:prstGeom>
        </p:spPr>
        <p:txBody>
          <a:bodyPr vert="eaVert" lIns="121594" tIns="60797" rIns="121594" bIns="60797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5169"/>
            <a:ext cx="2743200" cy="5850467"/>
          </a:xfrm>
          <a:prstGeom prst="rect">
            <a:avLst/>
          </a:prstGeom>
        </p:spPr>
        <p:txBody>
          <a:bodyPr vert="eaVert" lIns="121594" tIns="60797" rIns="121594" bIns="60797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5169"/>
            <a:ext cx="8026400" cy="5850467"/>
          </a:xfrm>
          <a:prstGeom prst="rect">
            <a:avLst/>
          </a:prstGeom>
        </p:spPr>
        <p:txBody>
          <a:bodyPr vert="eaVert" lIns="121594" tIns="60797" rIns="121594" bIns="60797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575"/>
            <a:ext cx="10363200" cy="1468967"/>
          </a:xfrm>
          <a:prstGeom prst="rect">
            <a:avLst/>
          </a:prstGeom>
        </p:spPr>
        <p:txBody>
          <a:bodyPr lIns="121736" tIns="60868" rIns="121736" bIns="6086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121736" tIns="60868" rIns="121736" bIns="60868"/>
          <a:lstStyle>
            <a:lvl1pPr marL="0" indent="0" algn="ctr">
              <a:buNone/>
              <a:defRPr/>
            </a:lvl1pPr>
            <a:lvl2pPr marL="608330" indent="0" algn="ctr">
              <a:buNone/>
              <a:defRPr/>
            </a:lvl2pPr>
            <a:lvl3pPr marL="1217295" indent="0" algn="ctr">
              <a:buNone/>
              <a:defRPr/>
            </a:lvl3pPr>
            <a:lvl4pPr marL="1825625" indent="0" algn="ctr">
              <a:buNone/>
              <a:defRPr/>
            </a:lvl4pPr>
            <a:lvl5pPr marL="2433955" indent="0" algn="ctr">
              <a:buNone/>
              <a:defRPr/>
            </a:lvl5pPr>
            <a:lvl6pPr marL="3042920" indent="0" algn="ctr">
              <a:buNone/>
              <a:defRPr/>
            </a:lvl6pPr>
            <a:lvl7pPr marL="3651250" indent="0" algn="ctr">
              <a:buNone/>
              <a:defRPr/>
            </a:lvl7pPr>
            <a:lvl8pPr marL="4259580" indent="0" algn="ctr">
              <a:buNone/>
              <a:defRPr/>
            </a:lvl8pPr>
            <a:lvl9pPr marL="4868545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736" tIns="60868" rIns="121736" bIns="6086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55"/>
            <a:ext cx="10972800" cy="4525433"/>
          </a:xfrm>
          <a:prstGeom prst="rect">
            <a:avLst/>
          </a:prstGeom>
        </p:spPr>
        <p:txBody>
          <a:bodyPr lIns="121736" tIns="60868" rIns="121736" bIns="6086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704" tIns="60852" rIns="121704" bIns="60852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  <a:prstGeom prst="rect">
            <a:avLst/>
          </a:prstGeom>
        </p:spPr>
        <p:txBody>
          <a:bodyPr lIns="121736" tIns="60868" rIns="121736" bIns="60868" anchor="t"/>
          <a:lstStyle>
            <a:lvl1pPr algn="l">
              <a:defRPr sz="53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187"/>
            <a:ext cx="10363200" cy="1500716"/>
          </a:xfrm>
          <a:prstGeom prst="rect">
            <a:avLst/>
          </a:prstGeom>
        </p:spPr>
        <p:txBody>
          <a:bodyPr lIns="121736" tIns="60868" rIns="121736" bIns="60868" anchor="b"/>
          <a:lstStyle>
            <a:lvl1pPr marL="0" indent="0">
              <a:buNone/>
              <a:defRPr sz="2700"/>
            </a:lvl1pPr>
            <a:lvl2pPr marL="608330" indent="0">
              <a:buNone/>
              <a:defRPr sz="2400"/>
            </a:lvl2pPr>
            <a:lvl3pPr marL="1217295" indent="0">
              <a:buNone/>
              <a:defRPr sz="2100"/>
            </a:lvl3pPr>
            <a:lvl4pPr marL="1825625" indent="0">
              <a:buNone/>
              <a:defRPr sz="1900"/>
            </a:lvl4pPr>
            <a:lvl5pPr marL="2433955" indent="0">
              <a:buNone/>
              <a:defRPr sz="1900"/>
            </a:lvl5pPr>
            <a:lvl6pPr marL="3042920" indent="0">
              <a:buNone/>
              <a:defRPr sz="1900"/>
            </a:lvl6pPr>
            <a:lvl7pPr marL="3651250" indent="0">
              <a:buNone/>
              <a:defRPr sz="1900"/>
            </a:lvl7pPr>
            <a:lvl8pPr marL="4259580" indent="0">
              <a:buNone/>
              <a:defRPr sz="1900"/>
            </a:lvl8pPr>
            <a:lvl9pPr marL="4868545" indent="0">
              <a:buNone/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736" tIns="60868" rIns="121736" bIns="6086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55"/>
            <a:ext cx="5384800" cy="4525433"/>
          </a:xfrm>
          <a:prstGeom prst="rect">
            <a:avLst/>
          </a:prstGeom>
        </p:spPr>
        <p:txBody>
          <a:bodyPr lIns="121736" tIns="60868" rIns="121736" bIns="6086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55"/>
            <a:ext cx="5384800" cy="4525433"/>
          </a:xfrm>
          <a:prstGeom prst="rect">
            <a:avLst/>
          </a:prstGeom>
        </p:spPr>
        <p:txBody>
          <a:bodyPr lIns="121736" tIns="60868" rIns="121736" bIns="6086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736" tIns="60868" rIns="121736" bIns="60868"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  <a:prstGeom prst="rect">
            <a:avLst/>
          </a:prstGeom>
        </p:spPr>
        <p:txBody>
          <a:bodyPr lIns="121736" tIns="60868" rIns="121736" bIns="60868" anchor="b"/>
          <a:lstStyle>
            <a:lvl1pPr marL="0" indent="0">
              <a:buNone/>
              <a:defRPr sz="3200" b="1"/>
            </a:lvl1pPr>
            <a:lvl2pPr marL="608330" indent="0">
              <a:buNone/>
              <a:defRPr sz="2700" b="1"/>
            </a:lvl2pPr>
            <a:lvl3pPr marL="1217295" indent="0">
              <a:buNone/>
              <a:defRPr sz="2400" b="1"/>
            </a:lvl3pPr>
            <a:lvl4pPr marL="1825625" indent="0">
              <a:buNone/>
              <a:defRPr sz="2100" b="1"/>
            </a:lvl4pPr>
            <a:lvl5pPr marL="2433955" indent="0">
              <a:buNone/>
              <a:defRPr sz="2100" b="1"/>
            </a:lvl5pPr>
            <a:lvl6pPr marL="3042920" indent="0">
              <a:buNone/>
              <a:defRPr sz="2100" b="1"/>
            </a:lvl6pPr>
            <a:lvl7pPr marL="3651250" indent="0">
              <a:buNone/>
              <a:defRPr sz="2100" b="1"/>
            </a:lvl7pPr>
            <a:lvl8pPr marL="4259580" indent="0">
              <a:buNone/>
              <a:defRPr sz="2100" b="1"/>
            </a:lvl8pPr>
            <a:lvl9pPr marL="4868545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5935"/>
            <a:ext cx="5386917" cy="3949700"/>
          </a:xfrm>
          <a:prstGeom prst="rect">
            <a:avLst/>
          </a:prstGeom>
        </p:spPr>
        <p:txBody>
          <a:bodyPr lIns="121736" tIns="60868" rIns="121736" bIns="60868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58" y="1534584"/>
            <a:ext cx="5389033" cy="641349"/>
          </a:xfrm>
          <a:prstGeom prst="rect">
            <a:avLst/>
          </a:prstGeom>
        </p:spPr>
        <p:txBody>
          <a:bodyPr lIns="121736" tIns="60868" rIns="121736" bIns="60868" anchor="b"/>
          <a:lstStyle>
            <a:lvl1pPr marL="0" indent="0">
              <a:buNone/>
              <a:defRPr sz="3200" b="1"/>
            </a:lvl1pPr>
            <a:lvl2pPr marL="608330" indent="0">
              <a:buNone/>
              <a:defRPr sz="2700" b="1"/>
            </a:lvl2pPr>
            <a:lvl3pPr marL="1217295" indent="0">
              <a:buNone/>
              <a:defRPr sz="2400" b="1"/>
            </a:lvl3pPr>
            <a:lvl4pPr marL="1825625" indent="0">
              <a:buNone/>
              <a:defRPr sz="2100" b="1"/>
            </a:lvl4pPr>
            <a:lvl5pPr marL="2433955" indent="0">
              <a:buNone/>
              <a:defRPr sz="2100" b="1"/>
            </a:lvl5pPr>
            <a:lvl6pPr marL="3042920" indent="0">
              <a:buNone/>
              <a:defRPr sz="2100" b="1"/>
            </a:lvl6pPr>
            <a:lvl7pPr marL="3651250" indent="0">
              <a:buNone/>
              <a:defRPr sz="2100" b="1"/>
            </a:lvl7pPr>
            <a:lvl8pPr marL="4259580" indent="0">
              <a:buNone/>
              <a:defRPr sz="2100" b="1"/>
            </a:lvl8pPr>
            <a:lvl9pPr marL="4868545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58" y="2175935"/>
            <a:ext cx="5389033" cy="3949700"/>
          </a:xfrm>
          <a:prstGeom prst="rect">
            <a:avLst/>
          </a:prstGeom>
        </p:spPr>
        <p:txBody>
          <a:bodyPr lIns="121736" tIns="60868" rIns="121736" bIns="60868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736" tIns="60868" rIns="121736" bIns="6086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142"/>
            <a:ext cx="4011084" cy="1162049"/>
          </a:xfrm>
          <a:prstGeom prst="rect">
            <a:avLst/>
          </a:prstGeom>
        </p:spPr>
        <p:txBody>
          <a:bodyPr lIns="121736" tIns="60868" rIns="121736" bIns="60868"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142"/>
            <a:ext cx="6815667" cy="5852583"/>
          </a:xfrm>
          <a:prstGeom prst="rect">
            <a:avLst/>
          </a:prstGeom>
        </p:spPr>
        <p:txBody>
          <a:bodyPr lIns="121736" tIns="60868" rIns="121736" bIns="60868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0"/>
            <a:ext cx="4011084" cy="4690533"/>
          </a:xfrm>
          <a:prstGeom prst="rect">
            <a:avLst/>
          </a:prstGeom>
        </p:spPr>
        <p:txBody>
          <a:bodyPr lIns="121736" tIns="60868" rIns="121736" bIns="60868"/>
          <a:lstStyle>
            <a:lvl1pPr marL="0" indent="0">
              <a:buNone/>
              <a:defRPr sz="1900"/>
            </a:lvl1pPr>
            <a:lvl2pPr marL="608330" indent="0">
              <a:buNone/>
              <a:defRPr sz="1600"/>
            </a:lvl2pPr>
            <a:lvl3pPr marL="1217295" indent="0">
              <a:buNone/>
              <a:defRPr sz="1300"/>
            </a:lvl3pPr>
            <a:lvl4pPr marL="1825625" indent="0">
              <a:buNone/>
              <a:defRPr sz="1200"/>
            </a:lvl4pPr>
            <a:lvl5pPr marL="2433955" indent="0">
              <a:buNone/>
              <a:defRPr sz="1200"/>
            </a:lvl5pPr>
            <a:lvl6pPr marL="3042920" indent="0">
              <a:buNone/>
              <a:defRPr sz="1200"/>
            </a:lvl6pPr>
            <a:lvl7pPr marL="3651250" indent="0">
              <a:buNone/>
              <a:defRPr sz="1200"/>
            </a:lvl7pPr>
            <a:lvl8pPr marL="4259580" indent="0">
              <a:buNone/>
              <a:defRPr sz="1200"/>
            </a:lvl8pPr>
            <a:lvl9pPr marL="4868545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7267"/>
          </a:xfrm>
          <a:prstGeom prst="rect">
            <a:avLst/>
          </a:prstGeom>
        </p:spPr>
        <p:txBody>
          <a:bodyPr lIns="121736" tIns="60868" rIns="121736" bIns="60868"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  <a:prstGeom prst="rect">
            <a:avLst/>
          </a:prstGeom>
        </p:spPr>
        <p:txBody>
          <a:bodyPr lIns="121736" tIns="60868" rIns="121736" bIns="60868"/>
          <a:lstStyle>
            <a:lvl1pPr marL="0" indent="0">
              <a:buNone/>
              <a:defRPr sz="4300"/>
            </a:lvl1pPr>
            <a:lvl2pPr marL="608330" indent="0">
              <a:buNone/>
              <a:defRPr sz="3700"/>
            </a:lvl2pPr>
            <a:lvl3pPr marL="1217295" indent="0">
              <a:buNone/>
              <a:defRPr sz="3200"/>
            </a:lvl3pPr>
            <a:lvl4pPr marL="1825625" indent="0">
              <a:buNone/>
              <a:defRPr sz="2700"/>
            </a:lvl4pPr>
            <a:lvl5pPr marL="2433955" indent="0">
              <a:buNone/>
              <a:defRPr sz="2700"/>
            </a:lvl5pPr>
            <a:lvl6pPr marL="3042920" indent="0">
              <a:buNone/>
              <a:defRPr sz="2700"/>
            </a:lvl6pPr>
            <a:lvl7pPr marL="3651250" indent="0">
              <a:buNone/>
              <a:defRPr sz="2700"/>
            </a:lvl7pPr>
            <a:lvl8pPr marL="4259580" indent="0">
              <a:buNone/>
              <a:defRPr sz="2700"/>
            </a:lvl8pPr>
            <a:lvl9pPr marL="4868545" indent="0">
              <a:buNone/>
              <a:defRPr sz="2700"/>
            </a:lvl9pPr>
          </a:lstStyle>
          <a:p>
            <a:pPr lvl="0"/>
            <a:endParaRPr lang="zh-CN" altLang="en-US" noProof="0" smtClean="0">
              <a:sym typeface="Verdana" panose="020B060403050404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868"/>
            <a:ext cx="7315200" cy="804333"/>
          </a:xfrm>
          <a:prstGeom prst="rect">
            <a:avLst/>
          </a:prstGeom>
        </p:spPr>
        <p:txBody>
          <a:bodyPr lIns="121736" tIns="60868" rIns="121736" bIns="60868"/>
          <a:lstStyle>
            <a:lvl1pPr marL="0" indent="0">
              <a:buNone/>
              <a:defRPr sz="1900"/>
            </a:lvl1pPr>
            <a:lvl2pPr marL="608330" indent="0">
              <a:buNone/>
              <a:defRPr sz="1600"/>
            </a:lvl2pPr>
            <a:lvl3pPr marL="1217295" indent="0">
              <a:buNone/>
              <a:defRPr sz="1300"/>
            </a:lvl3pPr>
            <a:lvl4pPr marL="1825625" indent="0">
              <a:buNone/>
              <a:defRPr sz="1200"/>
            </a:lvl4pPr>
            <a:lvl5pPr marL="2433955" indent="0">
              <a:buNone/>
              <a:defRPr sz="1200"/>
            </a:lvl5pPr>
            <a:lvl6pPr marL="3042920" indent="0">
              <a:buNone/>
              <a:defRPr sz="1200"/>
            </a:lvl6pPr>
            <a:lvl7pPr marL="3651250" indent="0">
              <a:buNone/>
              <a:defRPr sz="1200"/>
            </a:lvl7pPr>
            <a:lvl8pPr marL="4259580" indent="0">
              <a:buNone/>
              <a:defRPr sz="1200"/>
            </a:lvl8pPr>
            <a:lvl9pPr marL="4868545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736" tIns="60868" rIns="121736" bIns="6086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55"/>
            <a:ext cx="10972800" cy="4525433"/>
          </a:xfrm>
          <a:prstGeom prst="rect">
            <a:avLst/>
          </a:prstGeom>
        </p:spPr>
        <p:txBody>
          <a:bodyPr vert="eaVert" lIns="121736" tIns="60868" rIns="121736" bIns="6086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5169"/>
            <a:ext cx="2743200" cy="5850467"/>
          </a:xfrm>
          <a:prstGeom prst="rect">
            <a:avLst/>
          </a:prstGeom>
        </p:spPr>
        <p:txBody>
          <a:bodyPr vert="eaVert" lIns="121736" tIns="60868" rIns="121736" bIns="6086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5169"/>
            <a:ext cx="8026400" cy="5850467"/>
          </a:xfrm>
          <a:prstGeom prst="rect">
            <a:avLst/>
          </a:prstGeom>
        </p:spPr>
        <p:txBody>
          <a:bodyPr vert="eaVert" lIns="121736" tIns="60868" rIns="121736" bIns="6086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21E5-9E0D-4C4C-A000-533AB8448B7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91EE-8A9C-4697-895E-23D5C20F61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21E5-9E0D-4C4C-A000-533AB8448B7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91EE-8A9C-4697-895E-23D5C20F61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21E5-9E0D-4C4C-A000-533AB8448B7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91EE-8A9C-4697-895E-23D5C20F61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21E5-9E0D-4C4C-A000-533AB8448B7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91EE-8A9C-4697-895E-23D5C20F61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21E5-9E0D-4C4C-A000-533AB8448B7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91EE-8A9C-4697-895E-23D5C20F61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21E5-9E0D-4C4C-A000-533AB8448B7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91EE-8A9C-4697-895E-23D5C20F61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21E5-9E0D-4C4C-A000-533AB8448B7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91EE-8A9C-4697-895E-23D5C20F61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21E5-9E0D-4C4C-A000-533AB8448B7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91EE-8A9C-4697-895E-23D5C20F61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21E5-9E0D-4C4C-A000-533AB8448B7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91EE-8A9C-4697-895E-23D5C20F61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21E5-9E0D-4C4C-A000-533AB8448B7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91EE-8A9C-4697-895E-23D5C20F61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21E5-9E0D-4C4C-A000-533AB8448B7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91EE-8A9C-4697-895E-23D5C20F61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158"/>
            <a:ext cx="4011084" cy="1162049"/>
          </a:xfrm>
          <a:prstGeom prst="rect">
            <a:avLst/>
          </a:prstGeom>
        </p:spPr>
        <p:txBody>
          <a:bodyPr lIns="121704" tIns="60852" rIns="121704" bIns="60852"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158"/>
            <a:ext cx="6815667" cy="5852583"/>
          </a:xfrm>
          <a:prstGeom prst="rect">
            <a:avLst/>
          </a:prstGeom>
        </p:spPr>
        <p:txBody>
          <a:bodyPr lIns="121704" tIns="60852" rIns="121704" bIns="60852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0"/>
            <a:ext cx="4011084" cy="4690533"/>
          </a:xfrm>
          <a:prstGeom prst="rect">
            <a:avLst/>
          </a:prstGeom>
        </p:spPr>
        <p:txBody>
          <a:bodyPr lIns="121704" tIns="60852" rIns="121704" bIns="60852"/>
          <a:lstStyle>
            <a:lvl1pPr marL="0" indent="0">
              <a:buNone/>
              <a:defRPr sz="1900"/>
            </a:lvl1pPr>
            <a:lvl2pPr marL="608330" indent="0">
              <a:buNone/>
              <a:defRPr sz="1600"/>
            </a:lvl2pPr>
            <a:lvl3pPr marL="1216660" indent="0">
              <a:buNone/>
              <a:defRPr sz="1300"/>
            </a:lvl3pPr>
            <a:lvl4pPr marL="1824990" indent="0">
              <a:buNone/>
              <a:defRPr sz="1200"/>
            </a:lvl4pPr>
            <a:lvl5pPr marL="2433320" indent="0">
              <a:buNone/>
              <a:defRPr sz="1200"/>
            </a:lvl5pPr>
            <a:lvl6pPr marL="3041650" indent="0">
              <a:buNone/>
              <a:defRPr sz="1200"/>
            </a:lvl6pPr>
            <a:lvl7pPr marL="3649980" indent="0">
              <a:buNone/>
              <a:defRPr sz="1200"/>
            </a:lvl7pPr>
            <a:lvl8pPr marL="4258310" indent="0">
              <a:buNone/>
              <a:defRPr sz="1200"/>
            </a:lvl8pPr>
            <a:lvl9pPr marL="486664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575"/>
            <a:ext cx="10363200" cy="1468967"/>
          </a:xfrm>
          <a:prstGeom prst="rect">
            <a:avLst/>
          </a:prstGeom>
        </p:spPr>
        <p:txBody>
          <a:bodyPr lIns="121736" tIns="60868" rIns="121736" bIns="6086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121736" tIns="60868" rIns="121736" bIns="60868"/>
          <a:lstStyle>
            <a:lvl1pPr marL="0" indent="0" algn="ctr">
              <a:buNone/>
              <a:defRPr/>
            </a:lvl1pPr>
            <a:lvl2pPr marL="608330" indent="0" algn="ctr">
              <a:buNone/>
              <a:defRPr/>
            </a:lvl2pPr>
            <a:lvl3pPr marL="1217295" indent="0" algn="ctr">
              <a:buNone/>
              <a:defRPr/>
            </a:lvl3pPr>
            <a:lvl4pPr marL="1825625" indent="0" algn="ctr">
              <a:buNone/>
              <a:defRPr/>
            </a:lvl4pPr>
            <a:lvl5pPr marL="2433955" indent="0" algn="ctr">
              <a:buNone/>
              <a:defRPr/>
            </a:lvl5pPr>
            <a:lvl6pPr marL="3042920" indent="0" algn="ctr">
              <a:buNone/>
              <a:defRPr/>
            </a:lvl6pPr>
            <a:lvl7pPr marL="3651250" indent="0" algn="ctr">
              <a:buNone/>
              <a:defRPr/>
            </a:lvl7pPr>
            <a:lvl8pPr marL="4259580" indent="0" algn="ctr">
              <a:buNone/>
              <a:defRPr/>
            </a:lvl8pPr>
            <a:lvl9pPr marL="4868545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736" tIns="60868" rIns="121736" bIns="6086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55"/>
            <a:ext cx="10972800" cy="4525433"/>
          </a:xfrm>
          <a:prstGeom prst="rect">
            <a:avLst/>
          </a:prstGeom>
        </p:spPr>
        <p:txBody>
          <a:bodyPr lIns="121736" tIns="60868" rIns="121736" bIns="6086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  <a:prstGeom prst="rect">
            <a:avLst/>
          </a:prstGeom>
        </p:spPr>
        <p:txBody>
          <a:bodyPr lIns="121736" tIns="60868" rIns="121736" bIns="60868" anchor="t"/>
          <a:lstStyle>
            <a:lvl1pPr algn="l">
              <a:defRPr sz="53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187"/>
            <a:ext cx="10363200" cy="1500716"/>
          </a:xfrm>
          <a:prstGeom prst="rect">
            <a:avLst/>
          </a:prstGeom>
        </p:spPr>
        <p:txBody>
          <a:bodyPr lIns="121736" tIns="60868" rIns="121736" bIns="60868" anchor="b"/>
          <a:lstStyle>
            <a:lvl1pPr marL="0" indent="0">
              <a:buNone/>
              <a:defRPr sz="2700"/>
            </a:lvl1pPr>
            <a:lvl2pPr marL="608330" indent="0">
              <a:buNone/>
              <a:defRPr sz="2400"/>
            </a:lvl2pPr>
            <a:lvl3pPr marL="1217295" indent="0">
              <a:buNone/>
              <a:defRPr sz="2100"/>
            </a:lvl3pPr>
            <a:lvl4pPr marL="1825625" indent="0">
              <a:buNone/>
              <a:defRPr sz="1900"/>
            </a:lvl4pPr>
            <a:lvl5pPr marL="2433955" indent="0">
              <a:buNone/>
              <a:defRPr sz="1900"/>
            </a:lvl5pPr>
            <a:lvl6pPr marL="3042920" indent="0">
              <a:buNone/>
              <a:defRPr sz="1900"/>
            </a:lvl6pPr>
            <a:lvl7pPr marL="3651250" indent="0">
              <a:buNone/>
              <a:defRPr sz="1900"/>
            </a:lvl7pPr>
            <a:lvl8pPr marL="4259580" indent="0">
              <a:buNone/>
              <a:defRPr sz="1900"/>
            </a:lvl8pPr>
            <a:lvl9pPr marL="4868545" indent="0">
              <a:buNone/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736" tIns="60868" rIns="121736" bIns="6086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55"/>
            <a:ext cx="5384800" cy="4525433"/>
          </a:xfrm>
          <a:prstGeom prst="rect">
            <a:avLst/>
          </a:prstGeom>
        </p:spPr>
        <p:txBody>
          <a:bodyPr lIns="121736" tIns="60868" rIns="121736" bIns="6086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55"/>
            <a:ext cx="5384800" cy="4525433"/>
          </a:xfrm>
          <a:prstGeom prst="rect">
            <a:avLst/>
          </a:prstGeom>
        </p:spPr>
        <p:txBody>
          <a:bodyPr lIns="121736" tIns="60868" rIns="121736" bIns="6086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736" tIns="60868" rIns="121736" bIns="60868"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  <a:prstGeom prst="rect">
            <a:avLst/>
          </a:prstGeom>
        </p:spPr>
        <p:txBody>
          <a:bodyPr lIns="121736" tIns="60868" rIns="121736" bIns="60868" anchor="b"/>
          <a:lstStyle>
            <a:lvl1pPr marL="0" indent="0">
              <a:buNone/>
              <a:defRPr sz="3200" b="1"/>
            </a:lvl1pPr>
            <a:lvl2pPr marL="608330" indent="0">
              <a:buNone/>
              <a:defRPr sz="2700" b="1"/>
            </a:lvl2pPr>
            <a:lvl3pPr marL="1217295" indent="0">
              <a:buNone/>
              <a:defRPr sz="2400" b="1"/>
            </a:lvl3pPr>
            <a:lvl4pPr marL="1825625" indent="0">
              <a:buNone/>
              <a:defRPr sz="2100" b="1"/>
            </a:lvl4pPr>
            <a:lvl5pPr marL="2433955" indent="0">
              <a:buNone/>
              <a:defRPr sz="2100" b="1"/>
            </a:lvl5pPr>
            <a:lvl6pPr marL="3042920" indent="0">
              <a:buNone/>
              <a:defRPr sz="2100" b="1"/>
            </a:lvl6pPr>
            <a:lvl7pPr marL="3651250" indent="0">
              <a:buNone/>
              <a:defRPr sz="2100" b="1"/>
            </a:lvl7pPr>
            <a:lvl8pPr marL="4259580" indent="0">
              <a:buNone/>
              <a:defRPr sz="2100" b="1"/>
            </a:lvl8pPr>
            <a:lvl9pPr marL="4868545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5935"/>
            <a:ext cx="5386917" cy="3949700"/>
          </a:xfrm>
          <a:prstGeom prst="rect">
            <a:avLst/>
          </a:prstGeom>
        </p:spPr>
        <p:txBody>
          <a:bodyPr lIns="121736" tIns="60868" rIns="121736" bIns="60868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58" y="1534584"/>
            <a:ext cx="5389033" cy="641349"/>
          </a:xfrm>
          <a:prstGeom prst="rect">
            <a:avLst/>
          </a:prstGeom>
        </p:spPr>
        <p:txBody>
          <a:bodyPr lIns="121736" tIns="60868" rIns="121736" bIns="60868" anchor="b"/>
          <a:lstStyle>
            <a:lvl1pPr marL="0" indent="0">
              <a:buNone/>
              <a:defRPr sz="3200" b="1"/>
            </a:lvl1pPr>
            <a:lvl2pPr marL="608330" indent="0">
              <a:buNone/>
              <a:defRPr sz="2700" b="1"/>
            </a:lvl2pPr>
            <a:lvl3pPr marL="1217295" indent="0">
              <a:buNone/>
              <a:defRPr sz="2400" b="1"/>
            </a:lvl3pPr>
            <a:lvl4pPr marL="1825625" indent="0">
              <a:buNone/>
              <a:defRPr sz="2100" b="1"/>
            </a:lvl4pPr>
            <a:lvl5pPr marL="2433955" indent="0">
              <a:buNone/>
              <a:defRPr sz="2100" b="1"/>
            </a:lvl5pPr>
            <a:lvl6pPr marL="3042920" indent="0">
              <a:buNone/>
              <a:defRPr sz="2100" b="1"/>
            </a:lvl6pPr>
            <a:lvl7pPr marL="3651250" indent="0">
              <a:buNone/>
              <a:defRPr sz="2100" b="1"/>
            </a:lvl7pPr>
            <a:lvl8pPr marL="4259580" indent="0">
              <a:buNone/>
              <a:defRPr sz="2100" b="1"/>
            </a:lvl8pPr>
            <a:lvl9pPr marL="4868545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58" y="2175935"/>
            <a:ext cx="5389033" cy="3949700"/>
          </a:xfrm>
          <a:prstGeom prst="rect">
            <a:avLst/>
          </a:prstGeom>
        </p:spPr>
        <p:txBody>
          <a:bodyPr lIns="121736" tIns="60868" rIns="121736" bIns="60868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736" tIns="60868" rIns="121736" bIns="6086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142"/>
            <a:ext cx="4011084" cy="1162049"/>
          </a:xfrm>
          <a:prstGeom prst="rect">
            <a:avLst/>
          </a:prstGeom>
        </p:spPr>
        <p:txBody>
          <a:bodyPr lIns="121736" tIns="60868" rIns="121736" bIns="60868"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142"/>
            <a:ext cx="6815667" cy="5852583"/>
          </a:xfrm>
          <a:prstGeom prst="rect">
            <a:avLst/>
          </a:prstGeom>
        </p:spPr>
        <p:txBody>
          <a:bodyPr lIns="121736" tIns="60868" rIns="121736" bIns="60868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0"/>
            <a:ext cx="4011084" cy="4690533"/>
          </a:xfrm>
          <a:prstGeom prst="rect">
            <a:avLst/>
          </a:prstGeom>
        </p:spPr>
        <p:txBody>
          <a:bodyPr lIns="121736" tIns="60868" rIns="121736" bIns="60868"/>
          <a:lstStyle>
            <a:lvl1pPr marL="0" indent="0">
              <a:buNone/>
              <a:defRPr sz="1900"/>
            </a:lvl1pPr>
            <a:lvl2pPr marL="608330" indent="0">
              <a:buNone/>
              <a:defRPr sz="1600"/>
            </a:lvl2pPr>
            <a:lvl3pPr marL="1217295" indent="0">
              <a:buNone/>
              <a:defRPr sz="1300"/>
            </a:lvl3pPr>
            <a:lvl4pPr marL="1825625" indent="0">
              <a:buNone/>
              <a:defRPr sz="1200"/>
            </a:lvl4pPr>
            <a:lvl5pPr marL="2433955" indent="0">
              <a:buNone/>
              <a:defRPr sz="1200"/>
            </a:lvl5pPr>
            <a:lvl6pPr marL="3042920" indent="0">
              <a:buNone/>
              <a:defRPr sz="1200"/>
            </a:lvl6pPr>
            <a:lvl7pPr marL="3651250" indent="0">
              <a:buNone/>
              <a:defRPr sz="1200"/>
            </a:lvl7pPr>
            <a:lvl8pPr marL="4259580" indent="0">
              <a:buNone/>
              <a:defRPr sz="1200"/>
            </a:lvl8pPr>
            <a:lvl9pPr marL="4868545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7267"/>
          </a:xfrm>
          <a:prstGeom prst="rect">
            <a:avLst/>
          </a:prstGeom>
        </p:spPr>
        <p:txBody>
          <a:bodyPr lIns="121736" tIns="60868" rIns="121736" bIns="60868"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  <a:prstGeom prst="rect">
            <a:avLst/>
          </a:prstGeom>
        </p:spPr>
        <p:txBody>
          <a:bodyPr lIns="121736" tIns="60868" rIns="121736" bIns="60868"/>
          <a:lstStyle>
            <a:lvl1pPr marL="0" indent="0">
              <a:buNone/>
              <a:defRPr sz="4300"/>
            </a:lvl1pPr>
            <a:lvl2pPr marL="608330" indent="0">
              <a:buNone/>
              <a:defRPr sz="3700"/>
            </a:lvl2pPr>
            <a:lvl3pPr marL="1217295" indent="0">
              <a:buNone/>
              <a:defRPr sz="3200"/>
            </a:lvl3pPr>
            <a:lvl4pPr marL="1825625" indent="0">
              <a:buNone/>
              <a:defRPr sz="2700"/>
            </a:lvl4pPr>
            <a:lvl5pPr marL="2433955" indent="0">
              <a:buNone/>
              <a:defRPr sz="2700"/>
            </a:lvl5pPr>
            <a:lvl6pPr marL="3042920" indent="0">
              <a:buNone/>
              <a:defRPr sz="2700"/>
            </a:lvl6pPr>
            <a:lvl7pPr marL="3651250" indent="0">
              <a:buNone/>
              <a:defRPr sz="2700"/>
            </a:lvl7pPr>
            <a:lvl8pPr marL="4259580" indent="0">
              <a:buNone/>
              <a:defRPr sz="2700"/>
            </a:lvl8pPr>
            <a:lvl9pPr marL="4868545" indent="0">
              <a:buNone/>
              <a:defRPr sz="2700"/>
            </a:lvl9pPr>
          </a:lstStyle>
          <a:p>
            <a:pPr lvl="0"/>
            <a:endParaRPr lang="zh-CN" altLang="en-US" noProof="0" smtClean="0">
              <a:sym typeface="Verdana" panose="020B060403050404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868"/>
            <a:ext cx="7315200" cy="804333"/>
          </a:xfrm>
          <a:prstGeom prst="rect">
            <a:avLst/>
          </a:prstGeom>
        </p:spPr>
        <p:txBody>
          <a:bodyPr lIns="121736" tIns="60868" rIns="121736" bIns="60868"/>
          <a:lstStyle>
            <a:lvl1pPr marL="0" indent="0">
              <a:buNone/>
              <a:defRPr sz="1900"/>
            </a:lvl1pPr>
            <a:lvl2pPr marL="608330" indent="0">
              <a:buNone/>
              <a:defRPr sz="1600"/>
            </a:lvl2pPr>
            <a:lvl3pPr marL="1217295" indent="0">
              <a:buNone/>
              <a:defRPr sz="1300"/>
            </a:lvl3pPr>
            <a:lvl4pPr marL="1825625" indent="0">
              <a:buNone/>
              <a:defRPr sz="1200"/>
            </a:lvl4pPr>
            <a:lvl5pPr marL="2433955" indent="0">
              <a:buNone/>
              <a:defRPr sz="1200"/>
            </a:lvl5pPr>
            <a:lvl6pPr marL="3042920" indent="0">
              <a:buNone/>
              <a:defRPr sz="1200"/>
            </a:lvl6pPr>
            <a:lvl7pPr marL="3651250" indent="0">
              <a:buNone/>
              <a:defRPr sz="1200"/>
            </a:lvl7pPr>
            <a:lvl8pPr marL="4259580" indent="0">
              <a:buNone/>
              <a:defRPr sz="1200"/>
            </a:lvl8pPr>
            <a:lvl9pPr marL="4868545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736" tIns="60868" rIns="121736" bIns="6086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55"/>
            <a:ext cx="10972800" cy="4525433"/>
          </a:xfrm>
          <a:prstGeom prst="rect">
            <a:avLst/>
          </a:prstGeom>
        </p:spPr>
        <p:txBody>
          <a:bodyPr vert="eaVert" lIns="121736" tIns="60868" rIns="121736" bIns="6086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7267"/>
          </a:xfrm>
          <a:prstGeom prst="rect">
            <a:avLst/>
          </a:prstGeom>
        </p:spPr>
        <p:txBody>
          <a:bodyPr lIns="121704" tIns="60852" rIns="121704" bIns="60852"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  <a:prstGeom prst="rect">
            <a:avLst/>
          </a:prstGeom>
        </p:spPr>
        <p:txBody>
          <a:bodyPr lIns="121704" tIns="60852" rIns="121704" bIns="60852"/>
          <a:lstStyle>
            <a:lvl1pPr marL="0" indent="0">
              <a:buNone/>
              <a:defRPr sz="4300"/>
            </a:lvl1pPr>
            <a:lvl2pPr marL="608330" indent="0">
              <a:buNone/>
              <a:defRPr sz="3700"/>
            </a:lvl2pPr>
            <a:lvl3pPr marL="1216660" indent="0">
              <a:buNone/>
              <a:defRPr sz="3200"/>
            </a:lvl3pPr>
            <a:lvl4pPr marL="1824990" indent="0">
              <a:buNone/>
              <a:defRPr sz="2700"/>
            </a:lvl4pPr>
            <a:lvl5pPr marL="2433320" indent="0">
              <a:buNone/>
              <a:defRPr sz="2700"/>
            </a:lvl5pPr>
            <a:lvl6pPr marL="3041650" indent="0">
              <a:buNone/>
              <a:defRPr sz="2700"/>
            </a:lvl6pPr>
            <a:lvl7pPr marL="3649980" indent="0">
              <a:buNone/>
              <a:defRPr sz="2700"/>
            </a:lvl7pPr>
            <a:lvl8pPr marL="4258310" indent="0">
              <a:buNone/>
              <a:defRPr sz="2700"/>
            </a:lvl8pPr>
            <a:lvl9pPr marL="4866640" indent="0">
              <a:buNone/>
              <a:defRPr sz="2700"/>
            </a:lvl9pPr>
          </a:lstStyle>
          <a:p>
            <a:pPr lvl="0"/>
            <a:endParaRPr lang="zh-CN" altLang="en-US" noProof="0" smtClean="0">
              <a:sym typeface="Verdana" panose="020B060403050404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868"/>
            <a:ext cx="7315200" cy="804333"/>
          </a:xfrm>
          <a:prstGeom prst="rect">
            <a:avLst/>
          </a:prstGeom>
        </p:spPr>
        <p:txBody>
          <a:bodyPr lIns="121704" tIns="60852" rIns="121704" bIns="60852"/>
          <a:lstStyle>
            <a:lvl1pPr marL="0" indent="0">
              <a:buNone/>
              <a:defRPr sz="1900"/>
            </a:lvl1pPr>
            <a:lvl2pPr marL="608330" indent="0">
              <a:buNone/>
              <a:defRPr sz="1600"/>
            </a:lvl2pPr>
            <a:lvl3pPr marL="1216660" indent="0">
              <a:buNone/>
              <a:defRPr sz="1300"/>
            </a:lvl3pPr>
            <a:lvl4pPr marL="1824990" indent="0">
              <a:buNone/>
              <a:defRPr sz="1200"/>
            </a:lvl4pPr>
            <a:lvl5pPr marL="2433320" indent="0">
              <a:buNone/>
              <a:defRPr sz="1200"/>
            </a:lvl5pPr>
            <a:lvl6pPr marL="3041650" indent="0">
              <a:buNone/>
              <a:defRPr sz="1200"/>
            </a:lvl6pPr>
            <a:lvl7pPr marL="3649980" indent="0">
              <a:buNone/>
              <a:defRPr sz="1200"/>
            </a:lvl7pPr>
            <a:lvl8pPr marL="4258310" indent="0">
              <a:buNone/>
              <a:defRPr sz="1200"/>
            </a:lvl8pPr>
            <a:lvl9pPr marL="486664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5169"/>
            <a:ext cx="2743200" cy="5850467"/>
          </a:xfrm>
          <a:prstGeom prst="rect">
            <a:avLst/>
          </a:prstGeom>
        </p:spPr>
        <p:txBody>
          <a:bodyPr vert="eaVert" lIns="121736" tIns="60868" rIns="121736" bIns="6086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5169"/>
            <a:ext cx="8026400" cy="5850467"/>
          </a:xfrm>
          <a:prstGeom prst="rect">
            <a:avLst/>
          </a:prstGeom>
        </p:spPr>
        <p:txBody>
          <a:bodyPr vert="eaVert" lIns="121736" tIns="60868" rIns="121736" bIns="6086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97"/>
            <a:ext cx="10363200" cy="1468967"/>
          </a:xfrm>
          <a:prstGeom prst="rect">
            <a:avLst/>
          </a:prstGeom>
        </p:spPr>
        <p:txBody>
          <a:bodyPr lIns="121893" tIns="60946" rIns="121893" bIns="60946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121893" tIns="60946" rIns="121893" bIns="60946"/>
          <a:lstStyle>
            <a:lvl1pPr marL="0" indent="0" algn="ctr">
              <a:buNone/>
              <a:defRPr/>
            </a:lvl1pPr>
            <a:lvl2pPr marL="609600" indent="0" algn="ctr">
              <a:buNone/>
              <a:defRPr/>
            </a:lvl2pPr>
            <a:lvl3pPr marL="1219200" indent="0" algn="ctr">
              <a:buNone/>
              <a:defRPr/>
            </a:lvl3pPr>
            <a:lvl4pPr marL="1828165" indent="0" algn="ctr">
              <a:buNone/>
              <a:defRPr/>
            </a:lvl4pPr>
            <a:lvl5pPr marL="2437765" indent="0" algn="ctr">
              <a:buNone/>
              <a:defRPr/>
            </a:lvl5pPr>
            <a:lvl6pPr marL="3047365" indent="0" algn="ctr">
              <a:buNone/>
              <a:defRPr/>
            </a:lvl6pPr>
            <a:lvl7pPr marL="3656965" indent="0" algn="ctr">
              <a:buNone/>
              <a:defRPr/>
            </a:lvl7pPr>
            <a:lvl8pPr marL="4265930" indent="0" algn="ctr">
              <a:buNone/>
              <a:defRPr/>
            </a:lvl8pPr>
            <a:lvl9pPr marL="487553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893" tIns="60946" rIns="121893" bIns="60946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13"/>
            <a:ext cx="10972800" cy="4525433"/>
          </a:xfrm>
          <a:prstGeom prst="rect">
            <a:avLst/>
          </a:prstGeom>
        </p:spPr>
        <p:txBody>
          <a:bodyPr lIns="121893" tIns="60946" rIns="121893" bIns="60946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  <a:prstGeom prst="rect">
            <a:avLst/>
          </a:prstGeom>
        </p:spPr>
        <p:txBody>
          <a:bodyPr lIns="121893" tIns="60946" rIns="121893" bIns="60946" anchor="t"/>
          <a:lstStyle>
            <a:lvl1pPr algn="l">
              <a:defRPr sz="53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187"/>
            <a:ext cx="10363200" cy="1500716"/>
          </a:xfrm>
          <a:prstGeom prst="rect">
            <a:avLst/>
          </a:prstGeom>
        </p:spPr>
        <p:txBody>
          <a:bodyPr lIns="121893" tIns="60946" rIns="121893" bIns="60946" anchor="b"/>
          <a:lstStyle>
            <a:lvl1pPr marL="0" indent="0">
              <a:buNone/>
              <a:defRPr sz="2700"/>
            </a:lvl1pPr>
            <a:lvl2pPr marL="609600" indent="0">
              <a:buNone/>
              <a:defRPr sz="2400"/>
            </a:lvl2pPr>
            <a:lvl3pPr marL="1219200" indent="0">
              <a:buNone/>
              <a:defRPr sz="2100"/>
            </a:lvl3pPr>
            <a:lvl4pPr marL="1828165" indent="0">
              <a:buNone/>
              <a:defRPr sz="1900"/>
            </a:lvl4pPr>
            <a:lvl5pPr marL="2437765" indent="0">
              <a:buNone/>
              <a:defRPr sz="1900"/>
            </a:lvl5pPr>
            <a:lvl6pPr marL="3047365" indent="0">
              <a:buNone/>
              <a:defRPr sz="1900"/>
            </a:lvl6pPr>
            <a:lvl7pPr marL="3656965" indent="0">
              <a:buNone/>
              <a:defRPr sz="1900"/>
            </a:lvl7pPr>
            <a:lvl8pPr marL="4265930" indent="0">
              <a:buNone/>
              <a:defRPr sz="1900"/>
            </a:lvl8pPr>
            <a:lvl9pPr marL="4875530" indent="0">
              <a:buNone/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893" tIns="60946" rIns="121893" bIns="60946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13"/>
            <a:ext cx="5384800" cy="4525433"/>
          </a:xfrm>
          <a:prstGeom prst="rect">
            <a:avLst/>
          </a:prstGeom>
        </p:spPr>
        <p:txBody>
          <a:bodyPr lIns="121893" tIns="60946" rIns="121893" bIns="60946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13"/>
            <a:ext cx="5384800" cy="4525433"/>
          </a:xfrm>
          <a:prstGeom prst="rect">
            <a:avLst/>
          </a:prstGeom>
        </p:spPr>
        <p:txBody>
          <a:bodyPr lIns="121893" tIns="60946" rIns="121893" bIns="60946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893" tIns="60946" rIns="121893" bIns="60946"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  <a:prstGeom prst="rect">
            <a:avLst/>
          </a:prstGeom>
        </p:spPr>
        <p:txBody>
          <a:bodyPr lIns="121893" tIns="60946" rIns="121893" bIns="60946"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100" b="1"/>
            </a:lvl4pPr>
            <a:lvl5pPr marL="2437765" indent="0">
              <a:buNone/>
              <a:defRPr sz="2100" b="1"/>
            </a:lvl5pPr>
            <a:lvl6pPr marL="3047365" indent="0">
              <a:buNone/>
              <a:defRPr sz="2100" b="1"/>
            </a:lvl6pPr>
            <a:lvl7pPr marL="3656965" indent="0">
              <a:buNone/>
              <a:defRPr sz="2100" b="1"/>
            </a:lvl7pPr>
            <a:lvl8pPr marL="4265930" indent="0">
              <a:buNone/>
              <a:defRPr sz="2100" b="1"/>
            </a:lvl8pPr>
            <a:lvl9pPr marL="4875530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5935"/>
            <a:ext cx="5386917" cy="3949700"/>
          </a:xfrm>
          <a:prstGeom prst="rect">
            <a:avLst/>
          </a:prstGeom>
        </p:spPr>
        <p:txBody>
          <a:bodyPr lIns="121893" tIns="60946" rIns="121893" bIns="60946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80" y="1534584"/>
            <a:ext cx="5389033" cy="641349"/>
          </a:xfrm>
          <a:prstGeom prst="rect">
            <a:avLst/>
          </a:prstGeom>
        </p:spPr>
        <p:txBody>
          <a:bodyPr lIns="121893" tIns="60946" rIns="121893" bIns="60946"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100" b="1"/>
            </a:lvl4pPr>
            <a:lvl5pPr marL="2437765" indent="0">
              <a:buNone/>
              <a:defRPr sz="2100" b="1"/>
            </a:lvl5pPr>
            <a:lvl6pPr marL="3047365" indent="0">
              <a:buNone/>
              <a:defRPr sz="2100" b="1"/>
            </a:lvl6pPr>
            <a:lvl7pPr marL="3656965" indent="0">
              <a:buNone/>
              <a:defRPr sz="2100" b="1"/>
            </a:lvl7pPr>
            <a:lvl8pPr marL="4265930" indent="0">
              <a:buNone/>
              <a:defRPr sz="2100" b="1"/>
            </a:lvl8pPr>
            <a:lvl9pPr marL="4875530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80" y="2175935"/>
            <a:ext cx="5389033" cy="3949700"/>
          </a:xfrm>
          <a:prstGeom prst="rect">
            <a:avLst/>
          </a:prstGeom>
        </p:spPr>
        <p:txBody>
          <a:bodyPr lIns="121893" tIns="60946" rIns="121893" bIns="60946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893" tIns="60946" rIns="121893" bIns="60946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64"/>
            <a:ext cx="4011084" cy="1162049"/>
          </a:xfrm>
          <a:prstGeom prst="rect">
            <a:avLst/>
          </a:prstGeom>
        </p:spPr>
        <p:txBody>
          <a:bodyPr lIns="121893" tIns="60946" rIns="121893" bIns="60946"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2583"/>
          </a:xfrm>
          <a:prstGeom prst="rect">
            <a:avLst/>
          </a:prstGeom>
        </p:spPr>
        <p:txBody>
          <a:bodyPr lIns="121893" tIns="60946" rIns="121893" bIns="60946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0"/>
            <a:ext cx="4011084" cy="4690533"/>
          </a:xfrm>
          <a:prstGeom prst="rect">
            <a:avLst/>
          </a:prstGeom>
        </p:spPr>
        <p:txBody>
          <a:bodyPr lIns="121893" tIns="60946" rIns="121893" bIns="60946"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7267"/>
          </a:xfrm>
          <a:prstGeom prst="rect">
            <a:avLst/>
          </a:prstGeom>
        </p:spPr>
        <p:txBody>
          <a:bodyPr lIns="121893" tIns="60946" rIns="121893" bIns="60946"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  <a:prstGeom prst="rect">
            <a:avLst/>
          </a:prstGeom>
        </p:spPr>
        <p:txBody>
          <a:bodyPr lIns="121893" tIns="60946" rIns="121893" bIns="60946"/>
          <a:lstStyle>
            <a:lvl1pPr marL="0" indent="0">
              <a:buNone/>
              <a:defRPr sz="4300"/>
            </a:lvl1pPr>
            <a:lvl2pPr marL="609600" indent="0">
              <a:buNone/>
              <a:defRPr sz="37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pPr lvl="0"/>
            <a:endParaRPr lang="zh-CN" altLang="en-US" noProof="0" smtClean="0">
              <a:sym typeface="Verdana" panose="020B060403050404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868"/>
            <a:ext cx="7315200" cy="804333"/>
          </a:xfrm>
          <a:prstGeom prst="rect">
            <a:avLst/>
          </a:prstGeom>
        </p:spPr>
        <p:txBody>
          <a:bodyPr lIns="121893" tIns="60946" rIns="121893" bIns="60946"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6486"/>
          <a:stretch>
            <a:fillRect/>
          </a:stretch>
        </p:blipFill>
        <p:spPr bwMode="auto">
          <a:xfrm>
            <a:off x="11144250" y="0"/>
            <a:ext cx="1047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直接连接符 4"/>
          <p:cNvSpPr>
            <a:spLocks noChangeShapeType="1"/>
          </p:cNvSpPr>
          <p:nvPr/>
        </p:nvSpPr>
        <p:spPr bwMode="auto">
          <a:xfrm rot="5400000">
            <a:off x="190500" y="406400"/>
            <a:ext cx="817563" cy="476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704" tIns="60852" rIns="121704" bIns="60852"/>
          <a:lstStyle/>
          <a:p>
            <a:endParaRPr lang="zh-CN" altLang="en-US"/>
          </a:p>
        </p:txBody>
      </p:sp>
      <p:sp>
        <p:nvSpPr>
          <p:cNvPr id="1028" name="直接连接符 5"/>
          <p:cNvSpPr>
            <a:spLocks noChangeShapeType="1"/>
          </p:cNvSpPr>
          <p:nvPr/>
        </p:nvSpPr>
        <p:spPr bwMode="auto">
          <a:xfrm rot="5400000">
            <a:off x="439737" y="239713"/>
            <a:ext cx="481013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704" tIns="60852" rIns="121704" bIns="60852"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1216025" indent="-121602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+mj-lt"/>
          <a:ea typeface="+mj-ea"/>
          <a:cs typeface="+mj-cs"/>
          <a:sym typeface="Verdana" panose="020B0604030504040204" pitchFamily="34" charset="0"/>
        </a:defRPr>
      </a:lvl1pPr>
      <a:lvl2pPr marL="1216025" indent="-121602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2pPr>
      <a:lvl3pPr marL="1216025" indent="-121602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3pPr>
      <a:lvl4pPr marL="1216025" indent="-121602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4pPr>
      <a:lvl5pPr marL="1216025" indent="-121602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5pPr>
      <a:lvl6pPr marL="1824990" indent="-121666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6pPr>
      <a:lvl7pPr marL="2433320" indent="-121666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7pPr>
      <a:lvl8pPr marL="3041650" indent="-121666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8pPr>
      <a:lvl9pPr marL="3649980" indent="-121666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9pPr>
    </p:titleStyle>
    <p:bodyStyle>
      <a:lvl1pPr marL="455930" indent="-4559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Verdana" panose="020B0604030504040204" pitchFamily="34" charset="0"/>
        </a:defRPr>
      </a:lvl1pPr>
      <a:lvl2pPr marL="987425" indent="-3797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2pPr>
      <a:lvl3pPr marL="1520825" indent="-3035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3pPr>
      <a:lvl4pPr marL="2129155" indent="-3035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4pPr>
      <a:lvl5pPr marL="2736850" indent="-3035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5pPr>
      <a:lvl6pPr marL="3345815" indent="-30416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6pPr>
      <a:lvl7pPr marL="3954145" indent="-30416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7pPr>
      <a:lvl8pPr marL="4562475" indent="-30416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8pPr>
      <a:lvl9pPr marL="5171440" indent="-30416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9pPr>
    </p:bodyStyle>
    <p:otherStyle>
      <a:defPPr>
        <a:defRPr lang="zh-CN"/>
      </a:defPPr>
      <a:lvl1pPr marL="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33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666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99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332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165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4998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831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664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6486"/>
          <a:stretch>
            <a:fillRect/>
          </a:stretch>
        </p:blipFill>
        <p:spPr bwMode="auto">
          <a:xfrm>
            <a:off x="11144252" y="0"/>
            <a:ext cx="1047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直接连接符 4"/>
          <p:cNvSpPr>
            <a:spLocks noChangeShapeType="1"/>
          </p:cNvSpPr>
          <p:nvPr/>
        </p:nvSpPr>
        <p:spPr bwMode="auto">
          <a:xfrm rot="5400000">
            <a:off x="190517" y="406417"/>
            <a:ext cx="817033" cy="423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885" tIns="60942" rIns="121885" bIns="60942"/>
          <a:lstStyle/>
          <a:p>
            <a:pPr defTabSz="913765"/>
            <a:endParaRPr lang="zh-CN" altLang="en-US" smtClean="0">
              <a:solidFill>
                <a:srgbClr val="2A82B0"/>
              </a:solidFill>
              <a:latin typeface="Arial" panose="020B0604020202020204" pitchFamily="34" charset="0"/>
            </a:endParaRPr>
          </a:p>
        </p:txBody>
      </p:sp>
      <p:sp>
        <p:nvSpPr>
          <p:cNvPr id="1028" name="直接连接符 5"/>
          <p:cNvSpPr>
            <a:spLocks noChangeShapeType="1"/>
          </p:cNvSpPr>
          <p:nvPr/>
        </p:nvSpPr>
        <p:spPr bwMode="auto">
          <a:xfrm rot="5400000">
            <a:off x="440267" y="239187"/>
            <a:ext cx="480484" cy="2116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885" tIns="60942" rIns="121885" bIns="60942"/>
          <a:lstStyle/>
          <a:p>
            <a:pPr defTabSz="913765"/>
            <a:endParaRPr lang="zh-CN" altLang="en-US" smtClean="0">
              <a:solidFill>
                <a:srgbClr val="2A82B0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marL="1218565" indent="-121856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+mj-lt"/>
          <a:ea typeface="+mj-ea"/>
          <a:cs typeface="+mj-cs"/>
          <a:sym typeface="Verdana" panose="020B0604030504040204" pitchFamily="34" charset="0"/>
        </a:defRPr>
      </a:lvl1pPr>
      <a:lvl2pPr marL="1218565" indent="-121856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2pPr>
      <a:lvl3pPr marL="1218565" indent="-121856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3pPr>
      <a:lvl4pPr marL="1218565" indent="-121856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4pPr>
      <a:lvl5pPr marL="1218565" indent="-121856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5pPr>
      <a:lvl6pPr marL="1828165" indent="-121856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6pPr>
      <a:lvl7pPr marL="2437765" indent="-121856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7pPr>
      <a:lvl8pPr marL="3046730" indent="-121856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8pPr>
      <a:lvl9pPr marL="3656330" indent="-121856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Verdana" panose="020B0604030504040204" pitchFamily="34" charset="0"/>
        </a:defRPr>
      </a:lvl1pPr>
      <a:lvl2pPr marL="990600" indent="-381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2pPr>
      <a:lvl3pPr marL="1523365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3pPr>
      <a:lvl4pPr marL="2132965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4pPr>
      <a:lvl5pPr marL="2742565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5pPr>
      <a:lvl6pPr marL="335153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6pPr>
      <a:lvl7pPr marL="396113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7pPr>
      <a:lvl8pPr marL="457073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8pPr>
      <a:lvl9pPr marL="5179695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7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3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6486"/>
          <a:stretch>
            <a:fillRect/>
          </a:stretch>
        </p:blipFill>
        <p:spPr bwMode="auto">
          <a:xfrm>
            <a:off x="11144266" y="0"/>
            <a:ext cx="10477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直接连接符 4"/>
          <p:cNvSpPr>
            <a:spLocks noChangeShapeType="1"/>
          </p:cNvSpPr>
          <p:nvPr/>
        </p:nvSpPr>
        <p:spPr bwMode="auto">
          <a:xfrm rot="5400000">
            <a:off x="190501" y="406401"/>
            <a:ext cx="817563" cy="476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701" tIns="60850" rIns="121701" bIns="60850"/>
          <a:lstStyle/>
          <a:p>
            <a:pPr defTabSz="910590"/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5124" name="直接连接符 5"/>
          <p:cNvSpPr>
            <a:spLocks noChangeShapeType="1"/>
          </p:cNvSpPr>
          <p:nvPr/>
        </p:nvSpPr>
        <p:spPr bwMode="auto">
          <a:xfrm rot="5400000">
            <a:off x="439740" y="239715"/>
            <a:ext cx="481013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701" tIns="60850" rIns="121701" bIns="60850"/>
          <a:lstStyle/>
          <a:p>
            <a:pPr defTabSz="910590"/>
            <a:endParaRPr lang="zh-CN" altLang="en-US">
              <a:solidFill>
                <a:srgbClr val="2A82B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marL="1214120" indent="-1214120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+mj-lt"/>
          <a:ea typeface="+mj-ea"/>
          <a:cs typeface="+mj-cs"/>
          <a:sym typeface="Verdana" panose="020B0604030504040204" pitchFamily="34" charset="0"/>
        </a:defRPr>
      </a:lvl1pPr>
      <a:lvl2pPr marL="1214120" indent="-1214120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2pPr>
      <a:lvl3pPr marL="1214120" indent="-1214120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3pPr>
      <a:lvl4pPr marL="1214120" indent="-1214120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4pPr>
      <a:lvl5pPr marL="1214120" indent="-1214120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5pPr>
      <a:lvl6pPr marL="1824990" indent="-121666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6pPr>
      <a:lvl7pPr marL="2433320" indent="-121666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7pPr>
      <a:lvl8pPr marL="3041650" indent="-121666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8pPr>
      <a:lvl9pPr marL="3649980" indent="-121666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9pPr>
    </p:titleStyle>
    <p:bodyStyle>
      <a:lvl1pPr marL="454025" indent="-4540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Verdana" panose="020B0604030504040204" pitchFamily="34" charset="0"/>
        </a:defRPr>
      </a:lvl1pPr>
      <a:lvl2pPr marL="985520" indent="-3778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2pPr>
      <a:lvl3pPr marL="1518920" indent="-3016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3pPr>
      <a:lvl4pPr marL="2126615" indent="-3016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4pPr>
      <a:lvl5pPr marL="2736215" indent="-3016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5pPr>
      <a:lvl6pPr marL="3345815" indent="-30416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6pPr>
      <a:lvl7pPr marL="3954145" indent="-30416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7pPr>
      <a:lvl8pPr marL="4562475" indent="-30416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8pPr>
      <a:lvl9pPr marL="5170805" indent="-30416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9pPr>
    </p:bodyStyle>
    <p:otherStyle>
      <a:defPPr>
        <a:defRPr lang="zh-CN"/>
      </a:defPPr>
      <a:lvl1pPr marL="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33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666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99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332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165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4998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831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664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6486"/>
          <a:stretch>
            <a:fillRect/>
          </a:stretch>
        </p:blipFill>
        <p:spPr bwMode="auto">
          <a:xfrm>
            <a:off x="11144252" y="0"/>
            <a:ext cx="1047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直接连接符 4"/>
          <p:cNvSpPr>
            <a:spLocks noChangeShapeType="1"/>
          </p:cNvSpPr>
          <p:nvPr/>
        </p:nvSpPr>
        <p:spPr bwMode="auto">
          <a:xfrm rot="5400000">
            <a:off x="190530" y="406430"/>
            <a:ext cx="817033" cy="423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858" tIns="60929" rIns="121858" bIns="60929"/>
          <a:lstStyle/>
          <a:p>
            <a:pPr defTabSz="913765"/>
            <a:endParaRPr lang="zh-CN" altLang="en-US" smtClean="0">
              <a:solidFill>
                <a:srgbClr val="2A82B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8" name="直接连接符 5"/>
          <p:cNvSpPr>
            <a:spLocks noChangeShapeType="1"/>
          </p:cNvSpPr>
          <p:nvPr/>
        </p:nvSpPr>
        <p:spPr bwMode="auto">
          <a:xfrm rot="5400000">
            <a:off x="440267" y="239187"/>
            <a:ext cx="480484" cy="2116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858" tIns="60929" rIns="121858" bIns="60929"/>
          <a:lstStyle/>
          <a:p>
            <a:pPr defTabSz="913765"/>
            <a:endParaRPr lang="zh-CN" altLang="en-US" smtClean="0">
              <a:solidFill>
                <a:srgbClr val="2A82B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marL="1218565" indent="-121856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+mj-lt"/>
          <a:ea typeface="+mj-ea"/>
          <a:cs typeface="+mj-cs"/>
          <a:sym typeface="Verdana" panose="020B0604030504040204" pitchFamily="34" charset="0"/>
        </a:defRPr>
      </a:lvl1pPr>
      <a:lvl2pPr marL="1218565" indent="-121856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2pPr>
      <a:lvl3pPr marL="1218565" indent="-121856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3pPr>
      <a:lvl4pPr marL="1218565" indent="-121856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4pPr>
      <a:lvl5pPr marL="1218565" indent="-121856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5pPr>
      <a:lvl6pPr marL="1827530" indent="-121856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6pPr>
      <a:lvl7pPr marL="2437130" indent="-121856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7pPr>
      <a:lvl8pPr marL="3046095" indent="-121856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8pPr>
      <a:lvl9pPr marL="3655695" indent="-121856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Verdana" panose="020B0604030504040204" pitchFamily="34" charset="0"/>
        </a:defRPr>
      </a:lvl1pPr>
      <a:lvl2pPr marL="989965" indent="-381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2pPr>
      <a:lvl3pPr marL="1523365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3pPr>
      <a:lvl4pPr marL="213233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4pPr>
      <a:lvl5pPr marL="274193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5pPr>
      <a:lvl6pPr marL="3350895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6pPr>
      <a:lvl7pPr marL="395986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7pPr>
      <a:lvl8pPr marL="456946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8pPr>
      <a:lvl9pPr marL="5178425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9pPr>
    </p:bodyStyle>
    <p:otherStyle>
      <a:defPPr>
        <a:defRPr lang="zh-CN"/>
      </a:defPPr>
      <a:lvl1pPr marL="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53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13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09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69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66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26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6486"/>
          <a:stretch>
            <a:fillRect/>
          </a:stretch>
        </p:blipFill>
        <p:spPr bwMode="auto">
          <a:xfrm>
            <a:off x="11144252" y="0"/>
            <a:ext cx="1047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直接连接符 4"/>
          <p:cNvSpPr>
            <a:spLocks noChangeShapeType="1"/>
          </p:cNvSpPr>
          <p:nvPr/>
        </p:nvSpPr>
        <p:spPr bwMode="auto">
          <a:xfrm rot="5400000">
            <a:off x="190514" y="406414"/>
            <a:ext cx="817033" cy="423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594" tIns="60797" rIns="121594" bIns="60797"/>
          <a:lstStyle/>
          <a:p>
            <a:pPr defTabSz="913765"/>
            <a:endParaRPr lang="zh-CN" altLang="en-US">
              <a:solidFill>
                <a:srgbClr val="2A82B0"/>
              </a:solidFill>
              <a:latin typeface="Arial" panose="020B0604020202020204" pitchFamily="34" charset="0"/>
            </a:endParaRPr>
          </a:p>
        </p:txBody>
      </p:sp>
      <p:sp>
        <p:nvSpPr>
          <p:cNvPr id="6148" name="直接连接符 5"/>
          <p:cNvSpPr>
            <a:spLocks noChangeShapeType="1"/>
          </p:cNvSpPr>
          <p:nvPr/>
        </p:nvSpPr>
        <p:spPr bwMode="auto">
          <a:xfrm rot="5400000">
            <a:off x="440267" y="239187"/>
            <a:ext cx="480484" cy="2116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594" tIns="60797" rIns="121594" bIns="60797"/>
          <a:lstStyle/>
          <a:p>
            <a:pPr defTabSz="913765"/>
            <a:endParaRPr lang="zh-CN" altLang="en-US">
              <a:solidFill>
                <a:srgbClr val="2A82B0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marL="1212215" indent="-121221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+mj-lt"/>
          <a:ea typeface="+mj-ea"/>
          <a:cs typeface="+mj-cs"/>
          <a:sym typeface="Verdana" panose="020B0604030504040204" pitchFamily="34" charset="0"/>
        </a:defRPr>
      </a:lvl1pPr>
      <a:lvl2pPr marL="1212215" indent="-121221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2pPr>
      <a:lvl3pPr marL="1212215" indent="-121221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3pPr>
      <a:lvl4pPr marL="1212215" indent="-121221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4pPr>
      <a:lvl5pPr marL="1212215" indent="-121221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5pPr>
      <a:lvl6pPr marL="1823085" indent="-121539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6pPr>
      <a:lvl7pPr marL="2430780" indent="-121539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7pPr>
      <a:lvl8pPr marL="3038475" indent="-121539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8pPr>
      <a:lvl9pPr marL="3646170" indent="-121539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9pPr>
    </p:titleStyle>
    <p:bodyStyle>
      <a:lvl1pPr marL="450850" indent="-4508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Verdana" panose="020B0604030504040204" pitchFamily="34" charset="0"/>
        </a:defRPr>
      </a:lvl1pPr>
      <a:lvl2pPr marL="984250" indent="-37655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2pPr>
      <a:lvl3pPr marL="1515110" indent="-30035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3pPr>
      <a:lvl4pPr marL="2124710" indent="-30035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4pPr>
      <a:lvl5pPr marL="2729865" indent="-30035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5pPr>
      <a:lvl6pPr marL="3342640" indent="-30353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6pPr>
      <a:lvl7pPr marL="3950335" indent="-30353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7pPr>
      <a:lvl8pPr marL="4558030" indent="-30353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8pPr>
      <a:lvl9pPr marL="5165725" indent="-30353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9pPr>
    </p:bodyStyle>
    <p:otherStyle>
      <a:defPPr>
        <a:defRPr lang="zh-CN"/>
      </a:defPPr>
      <a:lvl1pPr marL="0" algn="l" defTabSz="1215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7695" algn="l" defTabSz="1215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5390" algn="l" defTabSz="1215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3085" algn="l" defTabSz="1215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0780" algn="l" defTabSz="1215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38475" algn="l" defTabSz="1215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46170" algn="l" defTabSz="1215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4500" algn="l" defTabSz="1215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2195" algn="l" defTabSz="1215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6486"/>
          <a:stretch>
            <a:fillRect/>
          </a:stretch>
        </p:blipFill>
        <p:spPr bwMode="auto">
          <a:xfrm>
            <a:off x="11144250" y="0"/>
            <a:ext cx="1047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直接连接符 4"/>
          <p:cNvSpPr>
            <a:spLocks noChangeShapeType="1"/>
          </p:cNvSpPr>
          <p:nvPr/>
        </p:nvSpPr>
        <p:spPr bwMode="auto">
          <a:xfrm rot="5400000">
            <a:off x="190500" y="406400"/>
            <a:ext cx="817563" cy="476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736" tIns="60868" rIns="121736" bIns="60868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5124" name="直接连接符 5"/>
          <p:cNvSpPr>
            <a:spLocks noChangeShapeType="1"/>
          </p:cNvSpPr>
          <p:nvPr/>
        </p:nvSpPr>
        <p:spPr bwMode="auto">
          <a:xfrm rot="5400000">
            <a:off x="439737" y="239713"/>
            <a:ext cx="481013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736" tIns="60868" rIns="121736" bIns="60868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marL="1214755" indent="-121475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+mj-lt"/>
          <a:ea typeface="+mj-ea"/>
          <a:cs typeface="+mj-cs"/>
          <a:sym typeface="Verdana" panose="020B0604030504040204" pitchFamily="34" charset="0"/>
        </a:defRPr>
      </a:lvl1pPr>
      <a:lvl2pPr marL="1214755" indent="-121475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2pPr>
      <a:lvl3pPr marL="1214755" indent="-121475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3pPr>
      <a:lvl4pPr marL="1214755" indent="-121475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4pPr>
      <a:lvl5pPr marL="1214755" indent="-121475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5pPr>
      <a:lvl6pPr marL="1825625" indent="-121729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6pPr>
      <a:lvl7pPr marL="2433955" indent="-121729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7pPr>
      <a:lvl8pPr marL="3042920" indent="-121729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8pPr>
      <a:lvl9pPr marL="3651250" indent="-121729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9pPr>
    </p:titleStyle>
    <p:bodyStyle>
      <a:lvl1pPr marL="454025" indent="-4540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Verdana" panose="020B0604030504040204" pitchFamily="34" charset="0"/>
        </a:defRPr>
      </a:lvl1pPr>
      <a:lvl2pPr marL="986155" indent="-3778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2pPr>
      <a:lvl3pPr marL="1519555" indent="-3016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3pPr>
      <a:lvl4pPr marL="2127250" indent="-3016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4pPr>
      <a:lvl5pPr marL="2736850" indent="-3016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5pPr>
      <a:lvl6pPr marL="3347085" indent="-30416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6pPr>
      <a:lvl7pPr marL="3955415" indent="-30416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7pPr>
      <a:lvl8pPr marL="4564380" indent="-30416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8pPr>
      <a:lvl9pPr marL="5172710" indent="-30416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9pPr>
    </p:bodyStyle>
    <p:otherStyle>
      <a:defPPr>
        <a:defRPr lang="zh-CN"/>
      </a:defPPr>
      <a:lvl1pPr marL="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33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95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625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3955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292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25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958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8545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421E5-9E0D-4C4C-A000-533AB8448B7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591EE-8A9C-4697-895E-23D5C20F61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6486"/>
          <a:stretch>
            <a:fillRect/>
          </a:stretch>
        </p:blipFill>
        <p:spPr bwMode="auto">
          <a:xfrm>
            <a:off x="11144250" y="0"/>
            <a:ext cx="1047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直接连接符 4"/>
          <p:cNvSpPr>
            <a:spLocks noChangeShapeType="1"/>
          </p:cNvSpPr>
          <p:nvPr/>
        </p:nvSpPr>
        <p:spPr bwMode="auto">
          <a:xfrm rot="5400000">
            <a:off x="190500" y="406400"/>
            <a:ext cx="817563" cy="476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736" tIns="60868" rIns="121736" bIns="60868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5124" name="直接连接符 5"/>
          <p:cNvSpPr>
            <a:spLocks noChangeShapeType="1"/>
          </p:cNvSpPr>
          <p:nvPr/>
        </p:nvSpPr>
        <p:spPr bwMode="auto">
          <a:xfrm rot="5400000">
            <a:off x="439737" y="239713"/>
            <a:ext cx="481013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736" tIns="60868" rIns="121736" bIns="60868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marL="1214755" indent="-121475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+mj-lt"/>
          <a:ea typeface="+mj-ea"/>
          <a:cs typeface="+mj-cs"/>
          <a:sym typeface="Verdana" panose="020B0604030504040204" pitchFamily="34" charset="0"/>
        </a:defRPr>
      </a:lvl1pPr>
      <a:lvl2pPr marL="1214755" indent="-121475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2pPr>
      <a:lvl3pPr marL="1214755" indent="-121475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3pPr>
      <a:lvl4pPr marL="1214755" indent="-121475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4pPr>
      <a:lvl5pPr marL="1214755" indent="-1214755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5pPr>
      <a:lvl6pPr marL="1825625" indent="-121729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6pPr>
      <a:lvl7pPr marL="2433955" indent="-121729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7pPr>
      <a:lvl8pPr marL="3042920" indent="-121729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8pPr>
      <a:lvl9pPr marL="3651250" indent="-121729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9pPr>
    </p:titleStyle>
    <p:bodyStyle>
      <a:lvl1pPr marL="454025" indent="-4540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Verdana" panose="020B0604030504040204" pitchFamily="34" charset="0"/>
        </a:defRPr>
      </a:lvl1pPr>
      <a:lvl2pPr marL="986155" indent="-3778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2pPr>
      <a:lvl3pPr marL="1519555" indent="-3016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3pPr>
      <a:lvl4pPr marL="2127250" indent="-3016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4pPr>
      <a:lvl5pPr marL="2736850" indent="-3016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5pPr>
      <a:lvl6pPr marL="3347085" indent="-30416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6pPr>
      <a:lvl7pPr marL="3955415" indent="-30416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7pPr>
      <a:lvl8pPr marL="4564380" indent="-30416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8pPr>
      <a:lvl9pPr marL="5172710" indent="-30416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9pPr>
    </p:bodyStyle>
    <p:otherStyle>
      <a:defPPr>
        <a:defRPr lang="zh-CN"/>
      </a:defPPr>
      <a:lvl1pPr marL="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33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95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625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3955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292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25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958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8545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6486"/>
          <a:stretch>
            <a:fillRect/>
          </a:stretch>
        </p:blipFill>
        <p:spPr bwMode="auto">
          <a:xfrm>
            <a:off x="11144252" y="0"/>
            <a:ext cx="1047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直接连接符 4"/>
          <p:cNvSpPr>
            <a:spLocks noChangeShapeType="1"/>
          </p:cNvSpPr>
          <p:nvPr/>
        </p:nvSpPr>
        <p:spPr bwMode="auto">
          <a:xfrm rot="5400000">
            <a:off x="190513" y="406413"/>
            <a:ext cx="817033" cy="423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893" tIns="60946" rIns="121893" bIns="60946"/>
          <a:lstStyle/>
          <a:p>
            <a:pPr defTabSz="913765"/>
            <a:endParaRPr lang="zh-CN" altLang="en-US" smtClean="0">
              <a:solidFill>
                <a:srgbClr val="2A82B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8" name="直接连接符 5"/>
          <p:cNvSpPr>
            <a:spLocks noChangeShapeType="1"/>
          </p:cNvSpPr>
          <p:nvPr/>
        </p:nvSpPr>
        <p:spPr bwMode="auto">
          <a:xfrm rot="5400000">
            <a:off x="440267" y="239187"/>
            <a:ext cx="480484" cy="2116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893" tIns="60946" rIns="121893" bIns="60946"/>
          <a:lstStyle/>
          <a:p>
            <a:pPr defTabSz="913765"/>
            <a:endParaRPr lang="zh-CN" altLang="en-US" smtClean="0">
              <a:solidFill>
                <a:srgbClr val="2A82B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marL="1219200" indent="-1219200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+mj-lt"/>
          <a:ea typeface="+mj-ea"/>
          <a:cs typeface="+mj-cs"/>
          <a:sym typeface="Verdana" panose="020B0604030504040204" pitchFamily="34" charset="0"/>
        </a:defRPr>
      </a:lvl1pPr>
      <a:lvl2pPr marL="1219200" indent="-1219200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2pPr>
      <a:lvl3pPr marL="1219200" indent="-1219200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3pPr>
      <a:lvl4pPr marL="1219200" indent="-1219200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4pPr>
      <a:lvl5pPr marL="1219200" indent="-1219200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5pPr>
      <a:lvl6pPr marL="1828165" indent="-1219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6pPr>
      <a:lvl7pPr marL="2437765" indent="-1219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7pPr>
      <a:lvl8pPr marL="3047365" indent="-1219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8pPr>
      <a:lvl9pPr marL="3656965" indent="-1219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Verdana" panose="020B0604030504040204" pitchFamily="34" charset="0"/>
        </a:defRPr>
      </a:lvl1pPr>
      <a:lvl2pPr marL="990600" indent="-381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2pPr>
      <a:lvl3pPr marL="1523365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3pPr>
      <a:lvl4pPr marL="2132965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4pPr>
      <a:lvl5pPr marL="2742565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5pPr>
      <a:lvl6pPr marL="3352165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6pPr>
      <a:lvl7pPr marL="396113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7pPr>
      <a:lvl8pPr marL="457073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8pPr>
      <a:lvl9pPr marL="518033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标题 1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36521" y="1506538"/>
            <a:ext cx="11265257" cy="28829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93" tIns="60846" rIns="121693" bIns="60846"/>
          <a:lstStyle/>
          <a:p>
            <a:pPr marL="0" indent="0" algn="ctr" eaLnBrk="1" hangingPunct="1">
              <a:defRPr/>
            </a:pPr>
            <a:r>
              <a:rPr lang="zh-CN" altLang="en-US" sz="7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习 讯 </a:t>
            </a:r>
            <a:r>
              <a:rPr lang="zh-CN" altLang="en-US" sz="7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云</a:t>
            </a:r>
            <a:r>
              <a:rPr lang="en-US" altLang="zh-CN" sz="7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/>
            </a:r>
            <a:br>
              <a:rPr lang="en-US" altLang="zh-CN" sz="7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</a:br>
            <a:r>
              <a:rPr lang="en-US" altLang="zh-CN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/>
            </a:r>
            <a:br>
              <a:rPr lang="en-US" altLang="zh-CN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</a:br>
            <a:r>
              <a:rPr lang="zh-CN" altLang="en-US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实习管理平台</a:t>
            </a:r>
            <a:r>
              <a:rPr lang="zh-CN" altLang="en-US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使用</a:t>
            </a:r>
            <a:r>
              <a:rPr lang="zh-CN" altLang="en-US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培训</a:t>
            </a:r>
            <a:r>
              <a:rPr lang="en-US" altLang="zh-CN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/>
            </a:r>
            <a:br>
              <a:rPr lang="en-US" altLang="zh-CN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</a:br>
            <a:endParaRPr lang="zh-CN" altLang="en-US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104270" y="6253163"/>
            <a:ext cx="6304153" cy="430657"/>
          </a:xfrm>
          <a:prstGeom prst="rect">
            <a:avLst/>
          </a:prstGeom>
        </p:spPr>
        <p:txBody>
          <a:bodyPr wrap="none" lIns="121693" tIns="60846" rIns="121693" bIns="60846">
            <a:spAutoFit/>
          </a:bodyPr>
          <a:lstStyle/>
          <a:p>
            <a:pPr defTabSz="9124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FFC000"/>
                </a:solidFill>
                <a:latin typeface="+mn-ea"/>
                <a:ea typeface="+mn-ea"/>
              </a:rPr>
              <a:t>万博云信（北京）教育科技</a:t>
            </a:r>
            <a:r>
              <a:rPr lang="zh-CN" altLang="en-US" sz="2000" b="1" dirty="0" smtClean="0">
                <a:solidFill>
                  <a:srgbClr val="FFC000"/>
                </a:solidFill>
                <a:latin typeface="+mn-ea"/>
                <a:ea typeface="+mn-ea"/>
              </a:rPr>
              <a:t>有限公司</a:t>
            </a:r>
            <a:r>
              <a:rPr lang="en-US" altLang="zh-CN" sz="2000" b="1" dirty="0" smtClean="0">
                <a:solidFill>
                  <a:srgbClr val="FFC000"/>
                </a:solidFill>
                <a:latin typeface="+mn-ea"/>
                <a:ea typeface="+mn-ea"/>
              </a:rPr>
              <a:t>www.vanber.cn</a:t>
            </a:r>
            <a:endParaRPr lang="zh-CN" altLang="en-US" sz="2000" dirty="0">
              <a:solidFill>
                <a:srgbClr val="FFC000"/>
              </a:solidFill>
              <a:latin typeface="+mn-ea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03110" y="200491"/>
            <a:ext cx="71797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诚信为本 </a:t>
            </a:r>
            <a:r>
              <a:rPr lang="en-US" altLang="zh-CN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| </a:t>
            </a:r>
            <a:r>
              <a:rPr lang="zh-CN" alt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创新</a:t>
            </a:r>
            <a:r>
              <a:rPr lang="zh-CN" alt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为</a:t>
            </a:r>
            <a:r>
              <a:rPr lang="zh-CN" alt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魂 </a:t>
            </a:r>
            <a:r>
              <a:rPr lang="en-US" altLang="zh-CN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| </a:t>
            </a:r>
            <a:r>
              <a:rPr lang="zh-CN" alt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精益求精</a:t>
            </a:r>
            <a:r>
              <a:rPr lang="zh-CN" alt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lang="en-US" altLang="zh-CN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| </a:t>
            </a:r>
            <a:r>
              <a:rPr lang="zh-CN" alt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用户至上 </a:t>
            </a:r>
            <a:r>
              <a:rPr lang="en-US" altLang="zh-CN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| </a:t>
            </a:r>
            <a:r>
              <a:rPr lang="zh-CN" alt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一流</a:t>
            </a:r>
            <a:r>
              <a:rPr lang="zh-CN" alt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服务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300" y="260352"/>
            <a:ext cx="10972800" cy="7683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5" rIns="121890" bIns="60945"/>
          <a:lstStyle/>
          <a:p>
            <a:pPr marL="0" indent="0" eaLnBrk="1" hangingPunct="1">
              <a:defRPr/>
            </a:pP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管理流程</a:t>
            </a:r>
            <a:r>
              <a:rPr lang="en-US" altLang="zh-CN" sz="3200" dirty="0" smtClean="0">
                <a:solidFill>
                  <a:srgbClr val="0070C0"/>
                </a:solidFill>
                <a:latin typeface="+mj-ea"/>
              </a:rPr>
              <a:t>——</a:t>
            </a: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清晰灵活的管理流程体系</a:t>
            </a:r>
            <a:endParaRPr lang="zh-CN" altLang="en-US" sz="3200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9219" name="直接连接符 16"/>
          <p:cNvSpPr>
            <a:spLocks noChangeShapeType="1"/>
          </p:cNvSpPr>
          <p:nvPr/>
        </p:nvSpPr>
        <p:spPr bwMode="auto">
          <a:xfrm rot="5400000">
            <a:off x="190514" y="406414"/>
            <a:ext cx="817033" cy="423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890" tIns="60945" rIns="121890" bIns="60945"/>
          <a:lstStyle/>
          <a:p>
            <a:pPr defTabSz="1218565"/>
            <a:endParaRPr lang="zh-CN" altLang="en-US" sz="2400">
              <a:solidFill>
                <a:srgbClr val="2A82B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0" name="直接连接符 17"/>
          <p:cNvSpPr>
            <a:spLocks noChangeShapeType="1"/>
          </p:cNvSpPr>
          <p:nvPr/>
        </p:nvSpPr>
        <p:spPr bwMode="auto">
          <a:xfrm rot="5400000">
            <a:off x="440267" y="239187"/>
            <a:ext cx="480484" cy="2116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890" tIns="60945" rIns="121890" bIns="60945"/>
          <a:lstStyle/>
          <a:p>
            <a:pPr defTabSz="1218565"/>
            <a:endParaRPr lang="zh-CN" altLang="en-US" sz="2400">
              <a:solidFill>
                <a:srgbClr val="2A82B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1" name="矩形 8"/>
          <p:cNvSpPr>
            <a:spLocks noChangeArrowheads="1"/>
          </p:cNvSpPr>
          <p:nvPr/>
        </p:nvSpPr>
        <p:spPr bwMode="auto">
          <a:xfrm>
            <a:off x="0" y="6762765"/>
            <a:ext cx="12192000" cy="95249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0" tIns="60945" rIns="121890" bIns="609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8565" eaLnBrk="1" hangingPunct="1"/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776817" y="931333"/>
            <a:ext cx="687705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单圆角矩形 1"/>
          <p:cNvSpPr/>
          <p:nvPr/>
        </p:nvSpPr>
        <p:spPr>
          <a:xfrm>
            <a:off x="1485903" y="2029884"/>
            <a:ext cx="673100" cy="245533"/>
          </a:xfrm>
          <a:prstGeom prst="round1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0" tIns="60945" rIns="121890" bIns="60945" anchor="ctr"/>
          <a:lstStyle/>
          <a:p>
            <a:pPr algn="ctr" defTabSz="1218565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9224" name="矩形 2"/>
          <p:cNvSpPr>
            <a:spLocks noChangeArrowheads="1"/>
          </p:cNvSpPr>
          <p:nvPr/>
        </p:nvSpPr>
        <p:spPr bwMode="auto">
          <a:xfrm>
            <a:off x="681579" y="1123952"/>
            <a:ext cx="246303" cy="49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0" tIns="60945" rIns="121890" bIns="609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8565" eaLnBrk="1" hangingPunct="1"/>
            <a:endParaRPr lang="zh-CN" altLang="en-US" sz="2400">
              <a:solidFill>
                <a:srgbClr val="2A82B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8535" y="931333"/>
            <a:ext cx="5982940" cy="580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804730" y="1808411"/>
            <a:ext cx="491771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800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“习讯云”结合学校学生实习</a:t>
            </a:r>
            <a:r>
              <a:rPr lang="zh-CN" altLang="en-US" sz="18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</a:t>
            </a:r>
            <a:r>
              <a:rPr lang="zh-CN" altLang="en-US" sz="1800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管理实际流程，分别从</a:t>
            </a:r>
            <a:r>
              <a:rPr lang="zh-CN" altLang="en-US" sz="1800" b="1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“实习准备”、“实习过程”、“实习结束”</a:t>
            </a:r>
            <a:r>
              <a:rPr lang="zh-CN" altLang="en-US" sz="1800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三大阶段进行设计，全面把控各阶段管理需要，针对性的提供功能服务。</a:t>
            </a:r>
            <a:endParaRPr lang="en-US" altLang="zh-CN" sz="1800" dirty="0" smtClean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1800" dirty="0" smtClean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800" b="1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管理流程</a:t>
            </a:r>
            <a:r>
              <a:rPr lang="zh-CN" altLang="en-US" sz="1800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灵活、清晰、科学、高效。</a:t>
            </a:r>
            <a:endParaRPr lang="en-US" altLang="zh-CN" sz="1800" dirty="0" smtClean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1800" dirty="0" smtClean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800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真正从实际需要解决学校实习管理问题，提升管理质量和效率！</a:t>
            </a:r>
            <a:endParaRPr lang="zh-CN" altLang="en-US" sz="1800" dirty="0">
              <a:solidFill>
                <a:srgbClr val="2A82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82578" y="34972"/>
            <a:ext cx="1905696" cy="86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300" y="260350"/>
            <a:ext cx="10982678" cy="768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/>
          <a:lstStyle/>
          <a:p>
            <a:pPr marL="0" indent="0" eaLnBrk="1" hangingPunct="1">
              <a:defRPr/>
            </a:pPr>
            <a:r>
              <a:rPr lang="en-US" altLang="zh-CN" sz="2800" dirty="0">
                <a:solidFill>
                  <a:srgbClr val="0070C0"/>
                </a:solidFill>
                <a:latin typeface="+mj-ea"/>
              </a:rPr>
              <a:t> </a:t>
            </a:r>
            <a:r>
              <a:rPr lang="zh-CN" altLang="en-US" sz="2800" dirty="0" smtClean="0">
                <a:solidFill>
                  <a:srgbClr val="0070C0"/>
                </a:solidFill>
                <a:latin typeface="+mj-ea"/>
              </a:rPr>
              <a:t>实习前</a:t>
            </a:r>
            <a:r>
              <a:rPr lang="en-US" altLang="zh-CN" sz="2800" dirty="0" smtClean="0">
                <a:solidFill>
                  <a:srgbClr val="0070C0"/>
                </a:solidFill>
                <a:latin typeface="+mj-ea"/>
              </a:rPr>
              <a:t>——</a:t>
            </a:r>
            <a:r>
              <a:rPr lang="zh-CN" altLang="en-US" sz="2800" dirty="0" smtClean="0">
                <a:solidFill>
                  <a:srgbClr val="0070C0"/>
                </a:solidFill>
                <a:latin typeface="+mj-ea"/>
              </a:rPr>
              <a:t>实习申请办理</a:t>
            </a:r>
            <a:endParaRPr lang="zh-CN" altLang="en-US" sz="2800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19459" name="直接连接符 16"/>
          <p:cNvSpPr>
            <a:spLocks noChangeShapeType="1"/>
          </p:cNvSpPr>
          <p:nvPr/>
        </p:nvSpPr>
        <p:spPr bwMode="auto">
          <a:xfrm rot="5400000">
            <a:off x="190500" y="406400"/>
            <a:ext cx="817563" cy="476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0" name="直接连接符 17"/>
          <p:cNvSpPr>
            <a:spLocks noChangeShapeType="1"/>
          </p:cNvSpPr>
          <p:nvPr/>
        </p:nvSpPr>
        <p:spPr bwMode="auto">
          <a:xfrm rot="5400000">
            <a:off x="439737" y="239713"/>
            <a:ext cx="481013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1" name="矩形 8"/>
          <p:cNvSpPr>
            <a:spLocks noChangeArrowheads="1"/>
          </p:cNvSpPr>
          <p:nvPr/>
        </p:nvSpPr>
        <p:spPr bwMode="auto">
          <a:xfrm>
            <a:off x="0" y="6762750"/>
            <a:ext cx="12192000" cy="952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 anchor="ctr"/>
          <a:lstStyle>
            <a:lvl1pPr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857956" y="931863"/>
            <a:ext cx="392853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82578" y="34972"/>
            <a:ext cx="1905696" cy="86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857956" y="1738489"/>
            <a:ext cx="609600" cy="352213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实习申请办理流程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822222" y="1828800"/>
            <a:ext cx="1964267" cy="8240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学生自主实习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申请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2822221" y="4436533"/>
            <a:ext cx="1964267" cy="8240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学校统一安排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实习</a:t>
            </a:r>
            <a:endParaRPr lang="en-US" altLang="zh-CN" dirty="0" smtClean="0"/>
          </a:p>
        </p:txBody>
      </p:sp>
      <p:cxnSp>
        <p:nvCxnSpPr>
          <p:cNvPr id="11" name="肘形连接符 10"/>
          <p:cNvCxnSpPr>
            <a:stCxn id="3" idx="3"/>
            <a:endCxn id="9" idx="1"/>
          </p:cNvCxnSpPr>
          <p:nvPr/>
        </p:nvCxnSpPr>
        <p:spPr>
          <a:xfrm flipV="1">
            <a:off x="1467556" y="2240845"/>
            <a:ext cx="1354666" cy="1258711"/>
          </a:xfrm>
          <a:prstGeom prst="bentConnector3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肘形连接符 14"/>
          <p:cNvCxnSpPr>
            <a:stCxn id="3" idx="3"/>
            <a:endCxn id="19" idx="1"/>
          </p:cNvCxnSpPr>
          <p:nvPr/>
        </p:nvCxnSpPr>
        <p:spPr>
          <a:xfrm>
            <a:off x="1467556" y="3499556"/>
            <a:ext cx="1354665" cy="1349022"/>
          </a:xfrm>
          <a:prstGeom prst="bentConnector3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5345289" y="1828800"/>
            <a:ext cx="1744133" cy="8240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学生提交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实习申请</a:t>
            </a:r>
            <a:endParaRPr lang="en-US" altLang="zh-CN" dirty="0" smtClean="0"/>
          </a:p>
        </p:txBody>
      </p:sp>
      <p:sp>
        <p:nvSpPr>
          <p:cNvPr id="26" name="矩形 25"/>
          <p:cNvSpPr/>
          <p:nvPr/>
        </p:nvSpPr>
        <p:spPr>
          <a:xfrm>
            <a:off x="7947379" y="1828799"/>
            <a:ext cx="1501422" cy="8240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实习申请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三级审批</a:t>
            </a:r>
            <a:endParaRPr lang="en-US" altLang="zh-CN" dirty="0" smtClean="0"/>
          </a:p>
        </p:txBody>
      </p:sp>
      <p:cxnSp>
        <p:nvCxnSpPr>
          <p:cNvPr id="18" name="直接箭头连接符 17"/>
          <p:cNvCxnSpPr>
            <a:stCxn id="9" idx="3"/>
            <a:endCxn id="25" idx="1"/>
          </p:cNvCxnSpPr>
          <p:nvPr/>
        </p:nvCxnSpPr>
        <p:spPr>
          <a:xfrm>
            <a:off x="4786489" y="2240845"/>
            <a:ext cx="5588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stCxn id="25" idx="3"/>
            <a:endCxn id="26" idx="1"/>
          </p:cNvCxnSpPr>
          <p:nvPr/>
        </p:nvCxnSpPr>
        <p:spPr>
          <a:xfrm flipV="1">
            <a:off x="7089422" y="2240844"/>
            <a:ext cx="857957" cy="1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5345288" y="4436532"/>
            <a:ext cx="1964267" cy="8240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管理员统一安排学生实习单位</a:t>
            </a:r>
            <a:endParaRPr lang="en-US" altLang="zh-CN" dirty="0" smtClean="0"/>
          </a:p>
        </p:txBody>
      </p:sp>
      <p:cxnSp>
        <p:nvCxnSpPr>
          <p:cNvPr id="27" name="直接箭头连接符 26"/>
          <p:cNvCxnSpPr>
            <a:stCxn id="19" idx="3"/>
            <a:endCxn id="33" idx="1"/>
          </p:cNvCxnSpPr>
          <p:nvPr/>
        </p:nvCxnSpPr>
        <p:spPr>
          <a:xfrm flipV="1">
            <a:off x="4786488" y="4848577"/>
            <a:ext cx="558800" cy="1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36" name="直接箭头连接符 14335"/>
          <p:cNvCxnSpPr>
            <a:stCxn id="26" idx="3"/>
            <a:endCxn id="45" idx="1"/>
          </p:cNvCxnSpPr>
          <p:nvPr/>
        </p:nvCxnSpPr>
        <p:spPr>
          <a:xfrm>
            <a:off x="9448801" y="2240844"/>
            <a:ext cx="654756" cy="1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10103557" y="1828800"/>
            <a:ext cx="1501422" cy="8240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开始实习</a:t>
            </a:r>
            <a:endParaRPr lang="en-US" altLang="zh-CN" b="1" dirty="0" smtClean="0"/>
          </a:p>
        </p:txBody>
      </p:sp>
      <p:sp>
        <p:nvSpPr>
          <p:cNvPr id="46" name="矩形 45"/>
          <p:cNvSpPr/>
          <p:nvPr/>
        </p:nvSpPr>
        <p:spPr>
          <a:xfrm>
            <a:off x="7947379" y="4436533"/>
            <a:ext cx="1732844" cy="8240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开始实习</a:t>
            </a:r>
            <a:endParaRPr lang="en-US" altLang="zh-CN" b="1" dirty="0" smtClean="0"/>
          </a:p>
        </p:txBody>
      </p:sp>
      <p:cxnSp>
        <p:nvCxnSpPr>
          <p:cNvPr id="47" name="直接箭头连接符 46"/>
          <p:cNvCxnSpPr>
            <a:stCxn id="33" idx="3"/>
          </p:cNvCxnSpPr>
          <p:nvPr/>
        </p:nvCxnSpPr>
        <p:spPr>
          <a:xfrm flipV="1">
            <a:off x="7309555" y="4848576"/>
            <a:ext cx="637824" cy="1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43" name="肘形连接符 14342"/>
          <p:cNvCxnSpPr>
            <a:stCxn id="26" idx="0"/>
            <a:endCxn id="9" idx="0"/>
          </p:cNvCxnSpPr>
          <p:nvPr/>
        </p:nvCxnSpPr>
        <p:spPr>
          <a:xfrm rot="16200000" flipH="1" flipV="1">
            <a:off x="6251222" y="-618068"/>
            <a:ext cx="1" cy="4893734"/>
          </a:xfrm>
          <a:prstGeom prst="bentConnector3">
            <a:avLst>
              <a:gd name="adj1" fmla="val -22860000000"/>
            </a:avLst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4" name="TextBox 14343"/>
          <p:cNvSpPr txBox="1"/>
          <p:nvPr/>
        </p:nvSpPr>
        <p:spPr>
          <a:xfrm>
            <a:off x="4933244" y="1207910"/>
            <a:ext cx="310854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5F5F5F"/>
                </a:solidFill>
                <a:latin typeface="+mn-ea"/>
                <a:ea typeface="+mn-ea"/>
              </a:rPr>
              <a:t>审批不通过，学生重新提交</a:t>
            </a:r>
            <a:endParaRPr lang="zh-CN" altLang="en-US" dirty="0">
              <a:solidFill>
                <a:srgbClr val="5F5F5F"/>
              </a:solidFill>
              <a:latin typeface="+mn-ea"/>
              <a:ea typeface="+mn-ea"/>
            </a:endParaRPr>
          </a:p>
        </p:txBody>
      </p:sp>
      <p:sp>
        <p:nvSpPr>
          <p:cNvPr id="14345" name="矩形 14344"/>
          <p:cNvSpPr/>
          <p:nvPr/>
        </p:nvSpPr>
        <p:spPr>
          <a:xfrm>
            <a:off x="9468556" y="1875431"/>
            <a:ext cx="67518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rgbClr val="5F5F5F"/>
                </a:solidFill>
              </a:rPr>
              <a:t>通过</a:t>
            </a:r>
            <a:endParaRPr lang="en-US" altLang="zh-CN" b="1" dirty="0">
              <a:solidFill>
                <a:srgbClr val="5F5F5F"/>
              </a:solidFill>
            </a:endParaRPr>
          </a:p>
        </p:txBody>
      </p:sp>
      <p:sp>
        <p:nvSpPr>
          <p:cNvPr id="14348" name="圆角矩形 14347"/>
          <p:cNvSpPr/>
          <p:nvPr/>
        </p:nvSpPr>
        <p:spPr>
          <a:xfrm>
            <a:off x="4052705" y="3156656"/>
            <a:ext cx="1941689" cy="3922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1,</a:t>
            </a:r>
            <a:r>
              <a:rPr lang="zh-CN" altLang="en-US" dirty="0" smtClean="0"/>
              <a:t>指导老师审批</a:t>
            </a:r>
            <a:endParaRPr lang="zh-CN" altLang="en-US" dirty="0"/>
          </a:p>
        </p:txBody>
      </p:sp>
      <p:sp>
        <p:nvSpPr>
          <p:cNvPr id="56" name="圆角矩形 55"/>
          <p:cNvSpPr/>
          <p:nvPr/>
        </p:nvSpPr>
        <p:spPr>
          <a:xfrm>
            <a:off x="6575770" y="3156656"/>
            <a:ext cx="2009421" cy="3922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2,</a:t>
            </a:r>
            <a:r>
              <a:rPr lang="zh-CN" altLang="en-US" dirty="0" smtClean="0"/>
              <a:t>系部领导审批</a:t>
            </a:r>
            <a:endParaRPr lang="zh-CN" altLang="en-US" dirty="0"/>
          </a:p>
        </p:txBody>
      </p:sp>
      <p:sp>
        <p:nvSpPr>
          <p:cNvPr id="57" name="圆角矩形 56"/>
          <p:cNvSpPr/>
          <p:nvPr/>
        </p:nvSpPr>
        <p:spPr>
          <a:xfrm>
            <a:off x="9254064" y="3156655"/>
            <a:ext cx="2009421" cy="3922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3,</a:t>
            </a:r>
            <a:r>
              <a:rPr lang="zh-CN" altLang="en-US" dirty="0" smtClean="0"/>
              <a:t>教务处审批</a:t>
            </a:r>
            <a:endParaRPr lang="zh-CN" altLang="en-US" dirty="0"/>
          </a:p>
        </p:txBody>
      </p:sp>
      <p:sp>
        <p:nvSpPr>
          <p:cNvPr id="14349" name="圆角矩形 14348"/>
          <p:cNvSpPr/>
          <p:nvPr/>
        </p:nvSpPr>
        <p:spPr>
          <a:xfrm>
            <a:off x="3804355" y="2980267"/>
            <a:ext cx="7721601" cy="767644"/>
          </a:xfrm>
          <a:prstGeom prst="round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50" name="下箭头 14349"/>
          <p:cNvSpPr/>
          <p:nvPr/>
        </p:nvSpPr>
        <p:spPr>
          <a:xfrm>
            <a:off x="8585191" y="2652887"/>
            <a:ext cx="334436" cy="327379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352" name="直接箭头连接符 14351"/>
          <p:cNvCxnSpPr>
            <a:stCxn id="14348" idx="3"/>
            <a:endCxn id="56" idx="1"/>
          </p:cNvCxnSpPr>
          <p:nvPr/>
        </p:nvCxnSpPr>
        <p:spPr>
          <a:xfrm>
            <a:off x="5994394" y="3352801"/>
            <a:ext cx="581376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54" name="直接箭头连接符 14353"/>
          <p:cNvCxnSpPr>
            <a:stCxn id="56" idx="3"/>
            <a:endCxn id="57" idx="1"/>
          </p:cNvCxnSpPr>
          <p:nvPr/>
        </p:nvCxnSpPr>
        <p:spPr>
          <a:xfrm flipV="1">
            <a:off x="8585191" y="3352800"/>
            <a:ext cx="668873" cy="1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5" name="TextBox 14354"/>
          <p:cNvSpPr txBox="1"/>
          <p:nvPr/>
        </p:nvSpPr>
        <p:spPr>
          <a:xfrm>
            <a:off x="4245541" y="5602434"/>
            <a:ext cx="4339650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800" dirty="0" smtClean="0">
                <a:solidFill>
                  <a:srgbClr val="5F5F5F"/>
                </a:solidFill>
              </a:rPr>
              <a:t>统一安排实习的学生，无需提交实习申请</a:t>
            </a:r>
            <a:endParaRPr lang="zh-CN" altLang="en-US" sz="1800" dirty="0">
              <a:solidFill>
                <a:srgbClr val="5F5F5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300" y="260350"/>
            <a:ext cx="10982678" cy="768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/>
          <a:lstStyle/>
          <a:p>
            <a:pPr marL="0" indent="0" eaLnBrk="1" hangingPunct="1">
              <a:defRPr/>
            </a:pPr>
            <a:r>
              <a:rPr lang="en-US" altLang="zh-CN" sz="2800" dirty="0">
                <a:solidFill>
                  <a:srgbClr val="0070C0"/>
                </a:solidFill>
                <a:latin typeface="+mj-ea"/>
              </a:rPr>
              <a:t> </a:t>
            </a:r>
            <a:r>
              <a:rPr lang="zh-CN" altLang="en-US" sz="2800" dirty="0" smtClean="0">
                <a:solidFill>
                  <a:srgbClr val="0070C0"/>
                </a:solidFill>
                <a:latin typeface="+mj-ea"/>
              </a:rPr>
              <a:t>实习中</a:t>
            </a:r>
            <a:r>
              <a:rPr lang="en-US" altLang="zh-CN" sz="2800" dirty="0" smtClean="0">
                <a:solidFill>
                  <a:srgbClr val="0070C0"/>
                </a:solidFill>
                <a:latin typeface="+mj-ea"/>
              </a:rPr>
              <a:t>——</a:t>
            </a:r>
            <a:r>
              <a:rPr lang="zh-CN" altLang="en-US" sz="2800" dirty="0" smtClean="0">
                <a:solidFill>
                  <a:srgbClr val="0070C0"/>
                </a:solidFill>
                <a:latin typeface="+mj-ea"/>
              </a:rPr>
              <a:t>实习过程管理</a:t>
            </a:r>
            <a:endParaRPr lang="zh-CN" altLang="en-US" sz="2800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19459" name="直接连接符 16"/>
          <p:cNvSpPr>
            <a:spLocks noChangeShapeType="1"/>
          </p:cNvSpPr>
          <p:nvPr/>
        </p:nvSpPr>
        <p:spPr bwMode="auto">
          <a:xfrm rot="5400000">
            <a:off x="190500" y="406400"/>
            <a:ext cx="817563" cy="476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0" name="直接连接符 17"/>
          <p:cNvSpPr>
            <a:spLocks noChangeShapeType="1"/>
          </p:cNvSpPr>
          <p:nvPr/>
        </p:nvSpPr>
        <p:spPr bwMode="auto">
          <a:xfrm rot="5400000">
            <a:off x="439737" y="239713"/>
            <a:ext cx="481013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1" name="矩形 8"/>
          <p:cNvSpPr>
            <a:spLocks noChangeArrowheads="1"/>
          </p:cNvSpPr>
          <p:nvPr/>
        </p:nvSpPr>
        <p:spPr bwMode="auto">
          <a:xfrm>
            <a:off x="0" y="6762750"/>
            <a:ext cx="12192000" cy="952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 anchor="ctr"/>
          <a:lstStyle>
            <a:lvl1pPr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857956" y="931863"/>
            <a:ext cx="392853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82578" y="34972"/>
            <a:ext cx="1905696" cy="86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组合 22"/>
          <p:cNvGrpSpPr/>
          <p:nvPr/>
        </p:nvGrpSpPr>
        <p:grpSpPr>
          <a:xfrm>
            <a:off x="748772" y="1502322"/>
            <a:ext cx="3852375" cy="5205199"/>
            <a:chOff x="748772" y="1265253"/>
            <a:chExt cx="3852375" cy="5205199"/>
          </a:xfrm>
        </p:grpSpPr>
        <p:sp>
          <p:nvSpPr>
            <p:cNvPr id="3" name="矩形 2"/>
            <p:cNvSpPr/>
            <p:nvPr/>
          </p:nvSpPr>
          <p:spPr>
            <a:xfrm>
              <a:off x="748772" y="1920009"/>
              <a:ext cx="609600" cy="352213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</a:rPr>
                <a:t>学生要做的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810927" y="1265253"/>
              <a:ext cx="1761067" cy="4958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FFFFFF"/>
                  </a:solidFill>
                </a:rPr>
                <a:t>签到</a:t>
              </a:r>
              <a:endParaRPr lang="zh-CN" alt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1" name="肘形连接符 10"/>
            <p:cNvCxnSpPr>
              <a:stCxn id="3" idx="3"/>
              <a:endCxn id="9" idx="1"/>
            </p:cNvCxnSpPr>
            <p:nvPr/>
          </p:nvCxnSpPr>
          <p:spPr>
            <a:xfrm flipV="1">
              <a:off x="1358372" y="1513159"/>
              <a:ext cx="1452555" cy="2167917"/>
            </a:xfrm>
            <a:prstGeom prst="bentConnector3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 35"/>
            <p:cNvSpPr/>
            <p:nvPr/>
          </p:nvSpPr>
          <p:spPr>
            <a:xfrm>
              <a:off x="2810928" y="1925200"/>
              <a:ext cx="1761067" cy="524484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FFFFFF"/>
                  </a:solidFill>
                </a:rPr>
                <a:t>实习日报</a:t>
              </a: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2822219" y="2630302"/>
              <a:ext cx="1761067" cy="49671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FFFFFF"/>
                  </a:solidFill>
                </a:rPr>
                <a:t>实习周报</a:t>
              </a: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822218" y="3973684"/>
              <a:ext cx="1761067" cy="479782"/>
            </a:xfrm>
            <a:prstGeom prst="rect">
              <a:avLst/>
            </a:prstGeom>
            <a:solidFill>
              <a:srgbClr val="0070C0"/>
            </a:solidFill>
            <a:ln w="1905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FFFFFF"/>
                  </a:solidFill>
                </a:rPr>
                <a:t>变更申请提交</a:t>
              </a: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2822217" y="5291659"/>
              <a:ext cx="1761067" cy="49671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FFFFFF"/>
                  </a:solidFill>
                </a:rPr>
                <a:t>通知公告</a:t>
              </a: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2840080" y="5974641"/>
              <a:ext cx="1761067" cy="4958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FFFFFF"/>
                  </a:solidFill>
                </a:rPr>
                <a:t>在线交流</a:t>
              </a:r>
              <a:endParaRPr lang="zh-CN" alt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0" name="肘形连接符 9"/>
            <p:cNvCxnSpPr>
              <a:stCxn id="3" idx="3"/>
              <a:endCxn id="41" idx="1"/>
            </p:cNvCxnSpPr>
            <p:nvPr/>
          </p:nvCxnSpPr>
          <p:spPr>
            <a:xfrm>
              <a:off x="1358372" y="3681076"/>
              <a:ext cx="1481708" cy="2541471"/>
            </a:xfrm>
            <a:prstGeom prst="bentConnector3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矩形 68"/>
          <p:cNvSpPr/>
          <p:nvPr/>
        </p:nvSpPr>
        <p:spPr>
          <a:xfrm>
            <a:off x="2840080" y="3534325"/>
            <a:ext cx="1761067" cy="479782"/>
          </a:xfrm>
          <a:prstGeom prst="rect">
            <a:avLst/>
          </a:prstGeom>
          <a:solidFill>
            <a:srgbClr val="0070C0"/>
          </a:solidFill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FF"/>
                </a:solidFill>
              </a:rPr>
              <a:t>实习月报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7783682" y="1389433"/>
            <a:ext cx="1761067" cy="49581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FF"/>
                </a:solidFill>
              </a:rPr>
              <a:t>签到管理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7783683" y="2688330"/>
            <a:ext cx="1761067" cy="49581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FF"/>
                </a:solidFill>
              </a:rPr>
              <a:t>日报批阅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7783683" y="3336542"/>
            <a:ext cx="1761067" cy="45742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FFFFFF"/>
                </a:solidFill>
              </a:rPr>
              <a:t>周报</a:t>
            </a:r>
            <a:r>
              <a:rPr lang="zh-CN" altLang="en-US" dirty="0" smtClean="0">
                <a:solidFill>
                  <a:srgbClr val="FFFFFF"/>
                </a:solidFill>
              </a:rPr>
              <a:t>批阅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7783682" y="3939596"/>
            <a:ext cx="1761067" cy="47435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FFFFFF"/>
                </a:solidFill>
              </a:rPr>
              <a:t>月报</a:t>
            </a:r>
            <a:r>
              <a:rPr lang="zh-CN" altLang="en-US" dirty="0" smtClean="0">
                <a:solidFill>
                  <a:srgbClr val="FFFFFF"/>
                </a:solidFill>
              </a:rPr>
              <a:t>批阅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7783683" y="2044188"/>
            <a:ext cx="1761067" cy="49581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FF"/>
                </a:solidFill>
              </a:rPr>
              <a:t>预警提醒处理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7783681" y="4537550"/>
            <a:ext cx="1761067" cy="49581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FFFFFF"/>
                </a:solidFill>
              </a:rPr>
              <a:t>指导</a:t>
            </a:r>
            <a:r>
              <a:rPr lang="zh-CN" altLang="en-US" dirty="0" smtClean="0">
                <a:solidFill>
                  <a:srgbClr val="FFFFFF"/>
                </a:solidFill>
              </a:rPr>
              <a:t>记录提交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7783683" y="5679211"/>
            <a:ext cx="1761067" cy="43654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FF"/>
                </a:solidFill>
              </a:rPr>
              <a:t>通知公告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7783683" y="6211710"/>
            <a:ext cx="1761067" cy="49581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FF"/>
                </a:solidFill>
              </a:rPr>
              <a:t>在线交流指导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10830626" y="2289271"/>
            <a:ext cx="609600" cy="35221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</a:rPr>
              <a:t>实习指导老师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2822222" y="4860304"/>
            <a:ext cx="1761067" cy="49671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FF"/>
                </a:solidFill>
              </a:rPr>
              <a:t>请假申请提交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7783680" y="5139942"/>
            <a:ext cx="1761067" cy="45742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FF"/>
                </a:solidFill>
              </a:rPr>
              <a:t>请假审批审批</a:t>
            </a:r>
            <a:endParaRPr lang="zh-CN" altLang="en-US" dirty="0">
              <a:solidFill>
                <a:srgbClr val="FFFFFF"/>
              </a:solidFill>
            </a:endParaRPr>
          </a:p>
        </p:txBody>
      </p:sp>
      <p:cxnSp>
        <p:nvCxnSpPr>
          <p:cNvPr id="14359" name="肘形连接符 14358"/>
          <p:cNvCxnSpPr>
            <a:stCxn id="80" idx="1"/>
            <a:endCxn id="70" idx="3"/>
          </p:cNvCxnSpPr>
          <p:nvPr/>
        </p:nvCxnSpPr>
        <p:spPr>
          <a:xfrm rot="10800000">
            <a:off x="9544750" y="1637340"/>
            <a:ext cx="1285877" cy="2412999"/>
          </a:xfrm>
          <a:prstGeom prst="bentConnector3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61" name="肘形连接符 14360"/>
          <p:cNvCxnSpPr>
            <a:stCxn id="80" idx="1"/>
            <a:endCxn id="79" idx="3"/>
          </p:cNvCxnSpPr>
          <p:nvPr/>
        </p:nvCxnSpPr>
        <p:spPr>
          <a:xfrm rot="10800000" flipV="1">
            <a:off x="9544750" y="4050338"/>
            <a:ext cx="1285876" cy="2409278"/>
          </a:xfrm>
          <a:prstGeom prst="bentConnector3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矩形 93"/>
          <p:cNvSpPr/>
          <p:nvPr/>
        </p:nvSpPr>
        <p:spPr>
          <a:xfrm>
            <a:off x="596900" y="1016277"/>
            <a:ext cx="11290311" cy="400105"/>
          </a:xfrm>
          <a:prstGeom prst="rect">
            <a:avLst/>
          </a:prstGeom>
        </p:spPr>
        <p:txBody>
          <a:bodyPr wrap="square" lIns="91422" tIns="45718" rIns="91422" bIns="45718">
            <a:spAutoFit/>
          </a:bodyPr>
          <a:lstStyle/>
          <a:p>
            <a:pPr algn="ctr" defTabSz="910590"/>
            <a:r>
              <a:rPr lang="zh-CN" altLang="en-US" sz="2000" b="1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实习过程主要由指导老师指导学生实习，系部、教务处全程在线进行质量监管、数据统计查看</a:t>
            </a:r>
            <a:endParaRPr lang="zh-CN" altLang="en-US" sz="2000" b="1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62" name="左右箭头 14361"/>
          <p:cNvSpPr/>
          <p:nvPr/>
        </p:nvSpPr>
        <p:spPr>
          <a:xfrm>
            <a:off x="5260622" y="3413755"/>
            <a:ext cx="1670755" cy="992633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300" y="260350"/>
            <a:ext cx="10982678" cy="768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/>
          <a:lstStyle/>
          <a:p>
            <a:pPr marL="0" indent="0" eaLnBrk="1" hangingPunct="1">
              <a:defRPr/>
            </a:pPr>
            <a:r>
              <a:rPr lang="en-US" altLang="zh-CN" sz="2800" dirty="0">
                <a:solidFill>
                  <a:srgbClr val="0070C0"/>
                </a:solidFill>
                <a:latin typeface="+mj-ea"/>
              </a:rPr>
              <a:t> </a:t>
            </a:r>
            <a:r>
              <a:rPr lang="zh-CN" altLang="en-US" sz="2800" dirty="0" smtClean="0">
                <a:solidFill>
                  <a:srgbClr val="0070C0"/>
                </a:solidFill>
                <a:latin typeface="+mj-ea"/>
              </a:rPr>
              <a:t>实习后期</a:t>
            </a:r>
            <a:r>
              <a:rPr lang="en-US" altLang="zh-CN" sz="2800" dirty="0" smtClean="0">
                <a:solidFill>
                  <a:srgbClr val="0070C0"/>
                </a:solidFill>
                <a:latin typeface="+mj-ea"/>
              </a:rPr>
              <a:t>——</a:t>
            </a:r>
            <a:r>
              <a:rPr lang="zh-CN" altLang="en-US" sz="2800" dirty="0" smtClean="0">
                <a:solidFill>
                  <a:srgbClr val="0070C0"/>
                </a:solidFill>
                <a:latin typeface="+mj-ea"/>
              </a:rPr>
              <a:t>实习总结考评</a:t>
            </a:r>
            <a:endParaRPr lang="zh-CN" altLang="en-US" sz="2800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19459" name="直接连接符 16"/>
          <p:cNvSpPr>
            <a:spLocks noChangeShapeType="1"/>
          </p:cNvSpPr>
          <p:nvPr/>
        </p:nvSpPr>
        <p:spPr bwMode="auto">
          <a:xfrm rot="5400000">
            <a:off x="190500" y="406400"/>
            <a:ext cx="817563" cy="476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0" name="直接连接符 17"/>
          <p:cNvSpPr>
            <a:spLocks noChangeShapeType="1"/>
          </p:cNvSpPr>
          <p:nvPr/>
        </p:nvSpPr>
        <p:spPr bwMode="auto">
          <a:xfrm rot="5400000">
            <a:off x="439737" y="239713"/>
            <a:ext cx="481013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1" name="矩形 8"/>
          <p:cNvSpPr>
            <a:spLocks noChangeArrowheads="1"/>
          </p:cNvSpPr>
          <p:nvPr/>
        </p:nvSpPr>
        <p:spPr bwMode="auto">
          <a:xfrm>
            <a:off x="0" y="6762750"/>
            <a:ext cx="12192000" cy="952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 anchor="ctr"/>
          <a:lstStyle>
            <a:lvl1pPr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857956" y="931863"/>
            <a:ext cx="392853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82578" y="34972"/>
            <a:ext cx="1905696" cy="86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组合 22"/>
          <p:cNvGrpSpPr/>
          <p:nvPr/>
        </p:nvGrpSpPr>
        <p:grpSpPr>
          <a:xfrm>
            <a:off x="748772" y="1378143"/>
            <a:ext cx="3852375" cy="5340667"/>
            <a:chOff x="748772" y="1265253"/>
            <a:chExt cx="3852375" cy="5340667"/>
          </a:xfrm>
        </p:grpSpPr>
        <p:sp>
          <p:nvSpPr>
            <p:cNvPr id="3" name="矩形 2"/>
            <p:cNvSpPr/>
            <p:nvPr/>
          </p:nvSpPr>
          <p:spPr>
            <a:xfrm>
              <a:off x="748772" y="1920009"/>
              <a:ext cx="609600" cy="352213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 smtClean="0">
                  <a:solidFill>
                    <a:srgbClr val="FFFFFF"/>
                  </a:solidFill>
                </a:rPr>
                <a:t>学生要做的</a:t>
              </a:r>
              <a:endParaRPr lang="zh-CN" altLang="en-US" sz="2800" b="1" dirty="0">
                <a:solidFill>
                  <a:srgbClr val="FFFFFF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810927" y="1265253"/>
              <a:ext cx="1761067" cy="4958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FFFFFF"/>
                  </a:solidFill>
                </a:rPr>
                <a:t>结束实习申请</a:t>
              </a:r>
              <a:endParaRPr lang="zh-CN" alt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1" name="肘形连接符 10"/>
            <p:cNvCxnSpPr>
              <a:stCxn id="3" idx="3"/>
              <a:endCxn id="9" idx="1"/>
            </p:cNvCxnSpPr>
            <p:nvPr/>
          </p:nvCxnSpPr>
          <p:spPr>
            <a:xfrm flipV="1">
              <a:off x="1358372" y="1513159"/>
              <a:ext cx="1452555" cy="2167917"/>
            </a:xfrm>
            <a:prstGeom prst="bentConnector3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矩形 37"/>
            <p:cNvSpPr/>
            <p:nvPr/>
          </p:nvSpPr>
          <p:spPr>
            <a:xfrm>
              <a:off x="2810926" y="2064901"/>
              <a:ext cx="1761067" cy="54186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FFFFFF"/>
                  </a:solidFill>
                </a:rPr>
                <a:t>实习总结（</a:t>
              </a:r>
              <a:r>
                <a:rPr lang="zh-CN" altLang="en-US" sz="1600" dirty="0" smtClean="0">
                  <a:solidFill>
                    <a:srgbClr val="FFFFFF"/>
                  </a:solidFill>
                </a:rPr>
                <a:t>电脑端提交</a:t>
              </a:r>
              <a:r>
                <a:rPr lang="zh-CN" altLang="en-US" dirty="0" smtClean="0">
                  <a:solidFill>
                    <a:srgbClr val="FFFFFF"/>
                  </a:solidFill>
                </a:rPr>
                <a:t>）</a:t>
              </a: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2822221" y="4182281"/>
              <a:ext cx="1761067" cy="56547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FFFFFF"/>
                  </a:solidFill>
                </a:rPr>
                <a:t>评价企业及指导老师</a:t>
              </a: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2840080" y="6110109"/>
              <a:ext cx="1761067" cy="4958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FFFFFF"/>
                  </a:solidFill>
                </a:rPr>
                <a:t>毕业调查问卷</a:t>
              </a:r>
              <a:endParaRPr lang="zh-CN" alt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0" name="肘形连接符 9"/>
            <p:cNvCxnSpPr>
              <a:stCxn id="3" idx="3"/>
              <a:endCxn id="41" idx="1"/>
            </p:cNvCxnSpPr>
            <p:nvPr/>
          </p:nvCxnSpPr>
          <p:spPr>
            <a:xfrm>
              <a:off x="1358372" y="3681076"/>
              <a:ext cx="1481708" cy="2676939"/>
            </a:xfrm>
            <a:prstGeom prst="bentConnector3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矩形 69"/>
          <p:cNvSpPr/>
          <p:nvPr/>
        </p:nvSpPr>
        <p:spPr>
          <a:xfrm>
            <a:off x="7783682" y="1389433"/>
            <a:ext cx="1761067" cy="64346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FF"/>
                </a:solidFill>
              </a:rPr>
              <a:t>结束实习审批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7783681" y="3605269"/>
            <a:ext cx="1761067" cy="66536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FF"/>
                </a:solidFill>
              </a:rPr>
              <a:t>考评学生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7783680" y="4873975"/>
            <a:ext cx="1761067" cy="61242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FF"/>
                </a:solidFill>
              </a:rPr>
              <a:t>教师实习总结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7783683" y="2448725"/>
            <a:ext cx="1761067" cy="63314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FF"/>
                </a:solidFill>
              </a:rPr>
              <a:t>实习总结批阅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7783683" y="6106504"/>
            <a:ext cx="1761067" cy="60101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FF"/>
                </a:solidFill>
              </a:rPr>
              <a:t>优秀实习生推荐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10830626" y="2289271"/>
            <a:ext cx="609600" cy="35221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FFFFFF"/>
                </a:solidFill>
              </a:rPr>
              <a:t>实习指导老师</a:t>
            </a:r>
            <a:endParaRPr lang="zh-CN" altLang="en-US" sz="2800" b="1" dirty="0">
              <a:solidFill>
                <a:srgbClr val="FFFFFF"/>
              </a:solidFill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2810925" y="2912979"/>
            <a:ext cx="1761067" cy="49671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FF"/>
                </a:solidFill>
              </a:rPr>
              <a:t>实习自评</a:t>
            </a:r>
            <a:endParaRPr lang="zh-CN" altLang="en-US" dirty="0">
              <a:solidFill>
                <a:srgbClr val="FFFFFF"/>
              </a:solidFill>
            </a:endParaRPr>
          </a:p>
        </p:txBody>
      </p:sp>
      <p:cxnSp>
        <p:nvCxnSpPr>
          <p:cNvPr id="14359" name="肘形连接符 14358"/>
          <p:cNvCxnSpPr>
            <a:stCxn id="80" idx="1"/>
            <a:endCxn id="70" idx="3"/>
          </p:cNvCxnSpPr>
          <p:nvPr/>
        </p:nvCxnSpPr>
        <p:spPr>
          <a:xfrm rot="10800000">
            <a:off x="9544750" y="1711166"/>
            <a:ext cx="1285877" cy="2339172"/>
          </a:xfrm>
          <a:prstGeom prst="bentConnector3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61" name="肘形连接符 14360"/>
          <p:cNvCxnSpPr>
            <a:stCxn id="80" idx="1"/>
            <a:endCxn id="79" idx="3"/>
          </p:cNvCxnSpPr>
          <p:nvPr/>
        </p:nvCxnSpPr>
        <p:spPr>
          <a:xfrm rot="10800000" flipV="1">
            <a:off x="9544750" y="4050337"/>
            <a:ext cx="1285876" cy="2356675"/>
          </a:xfrm>
          <a:prstGeom prst="bentConnector3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矩形 93"/>
          <p:cNvSpPr/>
          <p:nvPr/>
        </p:nvSpPr>
        <p:spPr>
          <a:xfrm>
            <a:off x="596900" y="1016277"/>
            <a:ext cx="11290311" cy="400105"/>
          </a:xfrm>
          <a:prstGeom prst="rect">
            <a:avLst/>
          </a:prstGeom>
        </p:spPr>
        <p:txBody>
          <a:bodyPr wrap="square" lIns="91422" tIns="45718" rIns="91422" bIns="45718">
            <a:spAutoFit/>
          </a:bodyPr>
          <a:lstStyle/>
          <a:p>
            <a:pPr algn="ctr" defTabSz="910590"/>
            <a:r>
              <a:rPr lang="zh-CN" altLang="en-US" sz="2000" b="1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实习后期主要是实习总结和考评成绩，校级管理部门进行评教反馈收集和毕业去向调查数据收集</a:t>
            </a:r>
            <a:endParaRPr lang="zh-CN" altLang="en-US" sz="2000" b="1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62" name="左右箭头 14361"/>
          <p:cNvSpPr/>
          <p:nvPr/>
        </p:nvSpPr>
        <p:spPr>
          <a:xfrm>
            <a:off x="5260622" y="3413755"/>
            <a:ext cx="1670755" cy="992633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822213" y="3605269"/>
            <a:ext cx="1761067" cy="5252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FF"/>
                </a:solidFill>
              </a:rPr>
              <a:t>邀请企业考评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833509" y="5024338"/>
            <a:ext cx="1761067" cy="4620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FF"/>
                </a:solidFill>
              </a:rPr>
              <a:t>实习成绩查看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840079" y="5644444"/>
            <a:ext cx="1761067" cy="4620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FF"/>
                </a:solidFill>
              </a:rPr>
              <a:t>优秀实习生</a:t>
            </a:r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直接连接符 16"/>
          <p:cNvSpPr>
            <a:spLocks noChangeShapeType="1"/>
          </p:cNvSpPr>
          <p:nvPr/>
        </p:nvSpPr>
        <p:spPr bwMode="auto">
          <a:xfrm rot="5400000">
            <a:off x="190518" y="406418"/>
            <a:ext cx="817033" cy="423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882" tIns="60941" rIns="121882" bIns="60941"/>
          <a:lstStyle/>
          <a:p>
            <a:pPr defTabSz="1218565"/>
            <a:endParaRPr lang="zh-CN" altLang="en-US" sz="2400">
              <a:solidFill>
                <a:srgbClr val="2A82B0"/>
              </a:solidFill>
              <a:latin typeface="Arial" panose="020B0604020202020204" pitchFamily="34" charset="0"/>
            </a:endParaRPr>
          </a:p>
        </p:txBody>
      </p:sp>
      <p:sp>
        <p:nvSpPr>
          <p:cNvPr id="8196" name="直接连接符 17"/>
          <p:cNvSpPr>
            <a:spLocks noChangeShapeType="1"/>
          </p:cNvSpPr>
          <p:nvPr/>
        </p:nvSpPr>
        <p:spPr bwMode="auto">
          <a:xfrm rot="5400000">
            <a:off x="440267" y="239187"/>
            <a:ext cx="480484" cy="2116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882" tIns="60941" rIns="121882" bIns="60941"/>
          <a:lstStyle/>
          <a:p>
            <a:pPr defTabSz="1218565"/>
            <a:endParaRPr lang="zh-CN" altLang="en-US" sz="2400">
              <a:solidFill>
                <a:srgbClr val="2A82B0"/>
              </a:solidFill>
              <a:latin typeface="Arial" panose="020B0604020202020204" pitchFamily="34" charset="0"/>
            </a:endParaRPr>
          </a:p>
        </p:txBody>
      </p:sp>
      <p:sp>
        <p:nvSpPr>
          <p:cNvPr id="8197" name="矩形 8"/>
          <p:cNvSpPr>
            <a:spLocks noChangeArrowheads="1"/>
          </p:cNvSpPr>
          <p:nvPr/>
        </p:nvSpPr>
        <p:spPr bwMode="auto">
          <a:xfrm>
            <a:off x="0" y="6762769"/>
            <a:ext cx="12192000" cy="95249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2" tIns="60941" rIns="121882" bIns="6094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8565" eaLnBrk="1" hangingPunct="1"/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0" y="2339164"/>
            <a:ext cx="12192000" cy="223283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2" tIns="60941" rIns="121882" bIns="6094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8565" eaLnBrk="1" hangingPunct="1"/>
            <a:r>
              <a:rPr lang="zh-CN" altLang="en-US" sz="6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电脑</a:t>
            </a:r>
            <a:r>
              <a:rPr lang="zh-CN" altLang="en-US" sz="6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端产品功能介绍</a:t>
            </a:r>
            <a:endParaRPr lang="zh-CN" altLang="zh-CN" sz="6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菱形 3"/>
          <p:cNvSpPr/>
          <p:nvPr/>
        </p:nvSpPr>
        <p:spPr>
          <a:xfrm>
            <a:off x="1265275" y="114685"/>
            <a:ext cx="988828" cy="791113"/>
          </a:xfrm>
          <a:prstGeom prst="diamond">
            <a:avLst/>
          </a:prstGeom>
          <a:solidFill>
            <a:schemeClr val="bg1"/>
          </a:solidFill>
          <a:ln w="38100">
            <a:solidFill>
              <a:srgbClr val="0062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8" rIns="91418" bIns="45718" rtlCol="0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2</a:t>
            </a:r>
            <a:endParaRPr lang="zh-CN" alt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>
            <a:stCxn id="4" idx="3"/>
          </p:cNvCxnSpPr>
          <p:nvPr/>
        </p:nvCxnSpPr>
        <p:spPr>
          <a:xfrm flipV="1">
            <a:off x="2254101" y="510241"/>
            <a:ext cx="9937899" cy="1"/>
          </a:xfrm>
          <a:prstGeom prst="line">
            <a:avLst/>
          </a:prstGeom>
          <a:ln w="38100">
            <a:solidFill>
              <a:srgbClr val="0062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300" y="260350"/>
            <a:ext cx="10982678" cy="768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/>
          <a:lstStyle/>
          <a:p>
            <a:pPr marL="0" indent="0" eaLnBrk="1" hangingPunct="1">
              <a:defRPr/>
            </a:pPr>
            <a:r>
              <a:rPr lang="zh-CN" altLang="en-US" sz="3200" dirty="0">
                <a:solidFill>
                  <a:srgbClr val="0070C0"/>
                </a:solidFill>
                <a:latin typeface="+mj-ea"/>
              </a:rPr>
              <a:t>电脑</a:t>
            </a: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端首页</a:t>
            </a:r>
            <a:r>
              <a:rPr lang="en-US" altLang="zh-CN" sz="3200" dirty="0" smtClean="0">
                <a:solidFill>
                  <a:srgbClr val="0070C0"/>
                </a:solidFill>
                <a:latin typeface="+mj-ea"/>
              </a:rPr>
              <a:t>——</a:t>
            </a: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全流程管理，移动端实时同步数据</a:t>
            </a:r>
            <a:endParaRPr lang="zh-CN" altLang="en-US" sz="3200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19459" name="直接连接符 16"/>
          <p:cNvSpPr>
            <a:spLocks noChangeShapeType="1"/>
          </p:cNvSpPr>
          <p:nvPr/>
        </p:nvSpPr>
        <p:spPr bwMode="auto">
          <a:xfrm rot="5400000">
            <a:off x="190500" y="406400"/>
            <a:ext cx="817563" cy="476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0" name="直接连接符 17"/>
          <p:cNvSpPr>
            <a:spLocks noChangeShapeType="1"/>
          </p:cNvSpPr>
          <p:nvPr/>
        </p:nvSpPr>
        <p:spPr bwMode="auto">
          <a:xfrm rot="5400000">
            <a:off x="439737" y="239713"/>
            <a:ext cx="481013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1" name="矩形 8"/>
          <p:cNvSpPr>
            <a:spLocks noChangeArrowheads="1"/>
          </p:cNvSpPr>
          <p:nvPr/>
        </p:nvSpPr>
        <p:spPr bwMode="auto">
          <a:xfrm>
            <a:off x="0" y="6762750"/>
            <a:ext cx="12192000" cy="952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 anchor="ctr"/>
          <a:lstStyle>
            <a:lvl1pPr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024646" y="931863"/>
            <a:ext cx="86725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824088" y="1033280"/>
            <a:ext cx="10950223" cy="535876"/>
          </a:xfrm>
          <a:prstGeom prst="rect">
            <a:avLst/>
          </a:prstGeom>
          <a:solidFill>
            <a:schemeClr val="bg1"/>
          </a:solidFill>
          <a:ln>
            <a:solidFill>
              <a:srgbClr val="33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管理后台围绕实习全流程业务环节，全面构建实习管理业务体系，与移动端各项功能数据实时同步。</a:t>
            </a:r>
            <a:endParaRPr lang="zh-CN" altLang="en-US" sz="1600" dirty="0">
              <a:solidFill>
                <a:srgbClr val="333333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82578" y="34972"/>
            <a:ext cx="1905696" cy="86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pc首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720" y="1704975"/>
            <a:ext cx="11408410" cy="467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300" y="260350"/>
            <a:ext cx="10982678" cy="768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/>
          <a:lstStyle/>
          <a:p>
            <a:pPr marL="0" indent="0" eaLnBrk="1" hangingPunct="1">
              <a:defRPr/>
            </a:pP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电脑端</a:t>
            </a:r>
            <a:r>
              <a:rPr lang="zh-CN" altLang="en-US" sz="3200" dirty="0">
                <a:solidFill>
                  <a:srgbClr val="0070C0"/>
                </a:solidFill>
                <a:latin typeface="+mj-ea"/>
              </a:rPr>
              <a:t>功能</a:t>
            </a:r>
            <a:r>
              <a:rPr lang="en-US" altLang="zh-CN" sz="3200" dirty="0" smtClean="0">
                <a:solidFill>
                  <a:srgbClr val="0070C0"/>
                </a:solidFill>
                <a:latin typeface="+mj-ea"/>
              </a:rPr>
              <a:t>——</a:t>
            </a: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数据统计，便于分析实习质量</a:t>
            </a:r>
            <a:endParaRPr lang="zh-CN" altLang="en-US" sz="3200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19459" name="直接连接符 16"/>
          <p:cNvSpPr>
            <a:spLocks noChangeShapeType="1"/>
          </p:cNvSpPr>
          <p:nvPr/>
        </p:nvSpPr>
        <p:spPr bwMode="auto">
          <a:xfrm rot="5400000">
            <a:off x="190500" y="406400"/>
            <a:ext cx="817563" cy="476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0" name="直接连接符 17"/>
          <p:cNvSpPr>
            <a:spLocks noChangeShapeType="1"/>
          </p:cNvSpPr>
          <p:nvPr/>
        </p:nvSpPr>
        <p:spPr bwMode="auto">
          <a:xfrm rot="5400000">
            <a:off x="439737" y="239713"/>
            <a:ext cx="481013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1" name="矩形 8"/>
          <p:cNvSpPr>
            <a:spLocks noChangeArrowheads="1"/>
          </p:cNvSpPr>
          <p:nvPr/>
        </p:nvSpPr>
        <p:spPr bwMode="auto">
          <a:xfrm>
            <a:off x="0" y="6762750"/>
            <a:ext cx="12192000" cy="952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 anchor="ctr"/>
          <a:lstStyle>
            <a:lvl1pPr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024646" y="931863"/>
            <a:ext cx="86725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824088" y="1033280"/>
            <a:ext cx="10950223" cy="535876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实习全过程数据进行跟踪分析统计，实时反馈全校学生实习及各系部老师指导管理情况。</a:t>
            </a:r>
            <a:endParaRPr lang="zh-CN" altLang="en-US" sz="1600" dirty="0">
              <a:solidFill>
                <a:srgbClr val="333333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82578" y="34972"/>
            <a:ext cx="1905696" cy="86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087" y="1757222"/>
            <a:ext cx="10950571" cy="486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300" y="260350"/>
            <a:ext cx="10982678" cy="768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/>
          <a:lstStyle/>
          <a:p>
            <a:pPr marL="0" indent="0" eaLnBrk="1" hangingPunct="1">
              <a:defRPr/>
            </a:pP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电脑端</a:t>
            </a:r>
            <a:r>
              <a:rPr lang="zh-CN" altLang="en-US" sz="3200" dirty="0">
                <a:solidFill>
                  <a:srgbClr val="0070C0"/>
                </a:solidFill>
                <a:latin typeface="+mj-ea"/>
              </a:rPr>
              <a:t>功能</a:t>
            </a:r>
            <a:r>
              <a:rPr lang="en-US" altLang="zh-CN" sz="3200" dirty="0" smtClean="0">
                <a:solidFill>
                  <a:srgbClr val="0070C0"/>
                </a:solidFill>
                <a:latin typeface="+mj-ea"/>
              </a:rPr>
              <a:t>——</a:t>
            </a: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调查问卷，便于在线测评和调查</a:t>
            </a:r>
            <a:endParaRPr lang="zh-CN" altLang="en-US" sz="3200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19459" name="直接连接符 16"/>
          <p:cNvSpPr>
            <a:spLocks noChangeShapeType="1"/>
          </p:cNvSpPr>
          <p:nvPr/>
        </p:nvSpPr>
        <p:spPr bwMode="auto">
          <a:xfrm rot="5400000">
            <a:off x="190500" y="406400"/>
            <a:ext cx="817563" cy="476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0" name="直接连接符 17"/>
          <p:cNvSpPr>
            <a:spLocks noChangeShapeType="1"/>
          </p:cNvSpPr>
          <p:nvPr/>
        </p:nvSpPr>
        <p:spPr bwMode="auto">
          <a:xfrm rot="5400000">
            <a:off x="439737" y="239713"/>
            <a:ext cx="481013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1" name="矩形 8"/>
          <p:cNvSpPr>
            <a:spLocks noChangeArrowheads="1"/>
          </p:cNvSpPr>
          <p:nvPr/>
        </p:nvSpPr>
        <p:spPr bwMode="auto">
          <a:xfrm>
            <a:off x="0" y="6762750"/>
            <a:ext cx="12192000" cy="952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 anchor="ctr"/>
          <a:lstStyle>
            <a:lvl1pPr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024646" y="931863"/>
            <a:ext cx="86725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824088" y="1033280"/>
            <a:ext cx="10950223" cy="535876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调查问卷支持测评卷、调研卷等多种形式，方便学校老师考评或调查学生实习情况。</a:t>
            </a:r>
            <a:endParaRPr lang="zh-CN" altLang="en-US" sz="1600" dirty="0">
              <a:solidFill>
                <a:srgbClr val="333333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82578" y="34972"/>
            <a:ext cx="1905696" cy="86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281" y="1646754"/>
            <a:ext cx="11300178" cy="505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300" y="260350"/>
            <a:ext cx="10982678" cy="768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/>
          <a:lstStyle/>
          <a:p>
            <a:pPr marL="0" indent="0" eaLnBrk="1" hangingPunct="1">
              <a:defRPr/>
            </a:pP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电脑端</a:t>
            </a:r>
            <a:r>
              <a:rPr lang="zh-CN" altLang="en-US" sz="3200" dirty="0">
                <a:solidFill>
                  <a:srgbClr val="0070C0"/>
                </a:solidFill>
                <a:latin typeface="+mj-ea"/>
              </a:rPr>
              <a:t>功能</a:t>
            </a:r>
            <a:r>
              <a:rPr lang="en-US" altLang="zh-CN" sz="3200" dirty="0" smtClean="0">
                <a:solidFill>
                  <a:srgbClr val="0070C0"/>
                </a:solidFill>
                <a:latin typeface="+mj-ea"/>
              </a:rPr>
              <a:t>——</a:t>
            </a: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实习总结，在线提交、审批、导出</a:t>
            </a:r>
            <a:endParaRPr lang="zh-CN" altLang="en-US" sz="3200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19459" name="直接连接符 16"/>
          <p:cNvSpPr>
            <a:spLocks noChangeShapeType="1"/>
          </p:cNvSpPr>
          <p:nvPr/>
        </p:nvSpPr>
        <p:spPr bwMode="auto">
          <a:xfrm rot="5400000">
            <a:off x="190500" y="406400"/>
            <a:ext cx="817563" cy="476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0" name="直接连接符 17"/>
          <p:cNvSpPr>
            <a:spLocks noChangeShapeType="1"/>
          </p:cNvSpPr>
          <p:nvPr/>
        </p:nvSpPr>
        <p:spPr bwMode="auto">
          <a:xfrm rot="5400000">
            <a:off x="439737" y="239713"/>
            <a:ext cx="481013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1" name="矩形 8"/>
          <p:cNvSpPr>
            <a:spLocks noChangeArrowheads="1"/>
          </p:cNvSpPr>
          <p:nvPr/>
        </p:nvSpPr>
        <p:spPr bwMode="auto">
          <a:xfrm>
            <a:off x="0" y="6762750"/>
            <a:ext cx="12192000" cy="952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 anchor="ctr"/>
          <a:lstStyle>
            <a:lvl1pPr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024646" y="931863"/>
            <a:ext cx="86725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824088" y="1033280"/>
            <a:ext cx="10950223" cy="535876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学生实习总结须在电脑端进行提交，并按要求上传图片、附件都文本，老师批阅后学生可导出打印。</a:t>
            </a:r>
            <a:endParaRPr lang="zh-CN" altLang="en-US" sz="1600" dirty="0">
              <a:solidFill>
                <a:srgbClr val="333333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82578" y="34972"/>
            <a:ext cx="1905696" cy="86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778" y="1708779"/>
            <a:ext cx="10933200" cy="489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直接连接符 16"/>
          <p:cNvSpPr>
            <a:spLocks noChangeShapeType="1"/>
          </p:cNvSpPr>
          <p:nvPr/>
        </p:nvSpPr>
        <p:spPr bwMode="auto">
          <a:xfrm rot="5400000">
            <a:off x="190518" y="406418"/>
            <a:ext cx="817033" cy="423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882" tIns="60941" rIns="121882" bIns="60941"/>
          <a:lstStyle/>
          <a:p>
            <a:pPr defTabSz="1218565"/>
            <a:endParaRPr lang="zh-CN" altLang="en-US" sz="2400">
              <a:solidFill>
                <a:srgbClr val="2A82B0"/>
              </a:solidFill>
              <a:latin typeface="Arial" panose="020B0604020202020204" pitchFamily="34" charset="0"/>
            </a:endParaRPr>
          </a:p>
        </p:txBody>
      </p:sp>
      <p:sp>
        <p:nvSpPr>
          <p:cNvPr id="8196" name="直接连接符 17"/>
          <p:cNvSpPr>
            <a:spLocks noChangeShapeType="1"/>
          </p:cNvSpPr>
          <p:nvPr/>
        </p:nvSpPr>
        <p:spPr bwMode="auto">
          <a:xfrm rot="5400000">
            <a:off x="440267" y="239187"/>
            <a:ext cx="480484" cy="2116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882" tIns="60941" rIns="121882" bIns="60941"/>
          <a:lstStyle/>
          <a:p>
            <a:pPr defTabSz="1218565"/>
            <a:endParaRPr lang="zh-CN" altLang="en-US" sz="2400">
              <a:solidFill>
                <a:srgbClr val="2A82B0"/>
              </a:solidFill>
              <a:latin typeface="Arial" panose="020B0604020202020204" pitchFamily="34" charset="0"/>
            </a:endParaRPr>
          </a:p>
        </p:txBody>
      </p:sp>
      <p:sp>
        <p:nvSpPr>
          <p:cNvPr id="8197" name="矩形 8"/>
          <p:cNvSpPr>
            <a:spLocks noChangeArrowheads="1"/>
          </p:cNvSpPr>
          <p:nvPr/>
        </p:nvSpPr>
        <p:spPr bwMode="auto">
          <a:xfrm>
            <a:off x="0" y="6762769"/>
            <a:ext cx="12192000" cy="95249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2" tIns="60941" rIns="121882" bIns="6094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8565" eaLnBrk="1" hangingPunct="1"/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0" y="2339164"/>
            <a:ext cx="12192000" cy="223283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2" tIns="60941" rIns="121882" bIns="6094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8565" eaLnBrk="1" hangingPunct="1"/>
            <a:r>
              <a:rPr lang="zh-CN" altLang="en-US" sz="6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移动端产品功能介绍</a:t>
            </a:r>
            <a:endParaRPr lang="zh-CN" altLang="zh-CN" sz="6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菱形 3"/>
          <p:cNvSpPr/>
          <p:nvPr/>
        </p:nvSpPr>
        <p:spPr>
          <a:xfrm>
            <a:off x="1265275" y="114685"/>
            <a:ext cx="988828" cy="791113"/>
          </a:xfrm>
          <a:prstGeom prst="diamond">
            <a:avLst/>
          </a:prstGeom>
          <a:solidFill>
            <a:schemeClr val="bg1"/>
          </a:solidFill>
          <a:ln w="38100">
            <a:solidFill>
              <a:srgbClr val="0062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8" rIns="91418" bIns="45718" rtlCol="0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3</a:t>
            </a:r>
            <a:endParaRPr lang="zh-CN" alt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>
            <a:stCxn id="4" idx="3"/>
          </p:cNvCxnSpPr>
          <p:nvPr/>
        </p:nvCxnSpPr>
        <p:spPr>
          <a:xfrm flipV="1">
            <a:off x="2254101" y="510241"/>
            <a:ext cx="9937899" cy="1"/>
          </a:xfrm>
          <a:prstGeom prst="line">
            <a:avLst/>
          </a:prstGeom>
          <a:ln w="38100">
            <a:solidFill>
              <a:srgbClr val="0062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300" y="260352"/>
            <a:ext cx="10972800" cy="7683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56" tIns="60928" rIns="121856" bIns="60928"/>
          <a:lstStyle/>
          <a:p>
            <a:pPr marL="0" indent="0" eaLnBrk="1" hangingPunct="1">
              <a:defRPr/>
            </a:pPr>
            <a:r>
              <a:rPr lang="zh-CN" altLang="en-US" sz="3200" dirty="0" smtClean="0">
                <a:solidFill>
                  <a:srgbClr val="0070C0"/>
                </a:solidFill>
                <a:sym typeface="+mn-ea"/>
              </a:rPr>
              <a:t>关注“习讯云”微信公众号获取更多资料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9219" name="直接连接符 16"/>
          <p:cNvSpPr>
            <a:spLocks noChangeShapeType="1"/>
          </p:cNvSpPr>
          <p:nvPr/>
        </p:nvSpPr>
        <p:spPr bwMode="auto">
          <a:xfrm rot="5400000">
            <a:off x="190532" y="406432"/>
            <a:ext cx="817033" cy="423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856" tIns="60928" rIns="121856" bIns="60928"/>
          <a:lstStyle/>
          <a:p>
            <a:pPr defTabSz="1217930"/>
            <a:endParaRPr lang="zh-CN" altLang="en-US" sz="2400">
              <a:solidFill>
                <a:srgbClr val="2A82B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0" name="直接连接符 17"/>
          <p:cNvSpPr>
            <a:spLocks noChangeShapeType="1"/>
          </p:cNvSpPr>
          <p:nvPr/>
        </p:nvSpPr>
        <p:spPr bwMode="auto">
          <a:xfrm rot="5400000">
            <a:off x="440267" y="239187"/>
            <a:ext cx="480484" cy="2116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856" tIns="60928" rIns="121856" bIns="60928"/>
          <a:lstStyle/>
          <a:p>
            <a:pPr defTabSz="1217930"/>
            <a:endParaRPr lang="zh-CN" altLang="en-US" sz="2400">
              <a:solidFill>
                <a:srgbClr val="2A82B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1" name="矩形 8"/>
          <p:cNvSpPr>
            <a:spLocks noChangeArrowheads="1"/>
          </p:cNvSpPr>
          <p:nvPr/>
        </p:nvSpPr>
        <p:spPr bwMode="auto">
          <a:xfrm>
            <a:off x="0" y="6762782"/>
            <a:ext cx="12192000" cy="95249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56" tIns="60928" rIns="121856" bIns="6092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7930" eaLnBrk="1" hangingPunct="1"/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776605" y="919480"/>
            <a:ext cx="8217535" cy="120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单圆角矩形 1"/>
          <p:cNvSpPr/>
          <p:nvPr/>
        </p:nvSpPr>
        <p:spPr>
          <a:xfrm>
            <a:off x="1485903" y="2029884"/>
            <a:ext cx="673100" cy="245533"/>
          </a:xfrm>
          <a:prstGeom prst="round1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6" tIns="60928" rIns="121856" bIns="60928" anchor="ctr"/>
          <a:lstStyle/>
          <a:p>
            <a:pPr algn="ctr" defTabSz="1217930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9224" name="矩形 2"/>
          <p:cNvSpPr>
            <a:spLocks noChangeArrowheads="1"/>
          </p:cNvSpPr>
          <p:nvPr/>
        </p:nvSpPr>
        <p:spPr bwMode="auto">
          <a:xfrm>
            <a:off x="681597" y="1123952"/>
            <a:ext cx="246303" cy="49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56" tIns="60928" rIns="121856" bIns="609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7930" eaLnBrk="1" hangingPunct="1"/>
            <a:endParaRPr lang="zh-CN" altLang="en-US" sz="2400">
              <a:solidFill>
                <a:srgbClr val="2A82B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82578" y="34972"/>
            <a:ext cx="1905696" cy="86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内容占位符 3" descr="习讯云公众号二维码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46944" y="1622778"/>
            <a:ext cx="5052280" cy="4552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299" y="260350"/>
            <a:ext cx="9774767" cy="768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/>
          <a:lstStyle/>
          <a:p>
            <a:pPr marL="0" indent="0" eaLnBrk="1" hangingPunct="1">
              <a:defRPr/>
            </a:pPr>
            <a:r>
              <a:rPr lang="en-US" altLang="zh-CN" sz="3200" dirty="0" smtClean="0">
                <a:solidFill>
                  <a:srgbClr val="0070C0"/>
                </a:solidFill>
                <a:latin typeface="+mj-ea"/>
              </a:rPr>
              <a:t>( 1</a:t>
            </a: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）首页</a:t>
            </a:r>
            <a:r>
              <a:rPr lang="en-US" altLang="zh-CN" sz="3200" dirty="0" smtClean="0">
                <a:solidFill>
                  <a:srgbClr val="0070C0"/>
                </a:solidFill>
                <a:latin typeface="+mj-ea"/>
              </a:rPr>
              <a:t>——</a:t>
            </a: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通知、任务、私信满足互动沟通需要</a:t>
            </a:r>
            <a:endParaRPr lang="zh-CN" altLang="en-US" sz="3200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19459" name="直接连接符 16"/>
          <p:cNvSpPr>
            <a:spLocks noChangeShapeType="1"/>
          </p:cNvSpPr>
          <p:nvPr/>
        </p:nvSpPr>
        <p:spPr bwMode="auto">
          <a:xfrm rot="5400000">
            <a:off x="190500" y="406400"/>
            <a:ext cx="817563" cy="476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0" name="直接连接符 17"/>
          <p:cNvSpPr>
            <a:spLocks noChangeShapeType="1"/>
          </p:cNvSpPr>
          <p:nvPr/>
        </p:nvSpPr>
        <p:spPr bwMode="auto">
          <a:xfrm rot="5400000">
            <a:off x="439737" y="239713"/>
            <a:ext cx="481013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1" name="矩形 8"/>
          <p:cNvSpPr>
            <a:spLocks noChangeArrowheads="1"/>
          </p:cNvSpPr>
          <p:nvPr/>
        </p:nvSpPr>
        <p:spPr bwMode="auto">
          <a:xfrm>
            <a:off x="0" y="6762750"/>
            <a:ext cx="12192000" cy="952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 anchor="ctr"/>
          <a:lstStyle>
            <a:lvl1pPr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866599" y="925689"/>
            <a:ext cx="9067623" cy="61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C:\Users\Jack-lee\Desktop\习讯UI设计\习讯私信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067" y="3166533"/>
            <a:ext cx="1938337" cy="3447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接箭头连接符 4"/>
          <p:cNvCxnSpPr/>
          <p:nvPr/>
        </p:nvCxnSpPr>
        <p:spPr>
          <a:xfrm flipH="1">
            <a:off x="3781777" y="2698044"/>
            <a:ext cx="654757" cy="936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7158355" y="3703955"/>
            <a:ext cx="1188085" cy="12376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10126133" y="3957664"/>
            <a:ext cx="1603024" cy="1833538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一对一私信、班级群组聊天，让实习期互动随时随地进行。</a:t>
            </a:r>
            <a:endParaRPr lang="zh-CN" altLang="en-US" sz="1600" dirty="0">
              <a:solidFill>
                <a:srgbClr val="333333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5726" y="3878641"/>
            <a:ext cx="1630186" cy="181096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</a:rPr>
              <a:t>在线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任务、调查问卷随时发放收集，满足实践教学和跟踪反馈需求。</a:t>
            </a:r>
            <a:endParaRPr lang="zh-CN" altLang="en-US" sz="1600" dirty="0">
              <a:solidFill>
                <a:srgbClr val="333333"/>
              </a:solidFill>
              <a:latin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647289" y="1404346"/>
            <a:ext cx="3251201" cy="1135654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通知公告即时下达告知，保证学校各类消息即时传达，还可同步短信通知，保障所有人及时收到消息。</a:t>
            </a:r>
            <a:endParaRPr lang="zh-CN" altLang="en-US" sz="1600" dirty="0">
              <a:solidFill>
                <a:srgbClr val="333333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22" name="直接箭头连接符 21"/>
          <p:cNvCxnSpPr>
            <a:endCxn id="21" idx="1"/>
          </p:cNvCxnSpPr>
          <p:nvPr/>
        </p:nvCxnSpPr>
        <p:spPr>
          <a:xfrm>
            <a:off x="7275689" y="1938760"/>
            <a:ext cx="1371600" cy="334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52595" y="1146810"/>
            <a:ext cx="3092450" cy="52927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5770" y="2698115"/>
            <a:ext cx="2025015" cy="3606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299" y="260350"/>
            <a:ext cx="10485967" cy="768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/>
          <a:lstStyle/>
          <a:p>
            <a:pPr marL="0" indent="0" eaLnBrk="1" hangingPunct="1">
              <a:defRPr/>
            </a:pP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（</a:t>
            </a:r>
            <a:r>
              <a:rPr lang="en-US" altLang="zh-CN" sz="3200" dirty="0" smtClean="0">
                <a:solidFill>
                  <a:srgbClr val="0070C0"/>
                </a:solidFill>
                <a:latin typeface="+mj-ea"/>
              </a:rPr>
              <a:t>2</a:t>
            </a: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）任务中心</a:t>
            </a:r>
            <a:r>
              <a:rPr lang="en-US" altLang="zh-CN" sz="3200" dirty="0" smtClean="0">
                <a:solidFill>
                  <a:srgbClr val="0070C0"/>
                </a:solidFill>
                <a:latin typeface="+mj-ea"/>
              </a:rPr>
              <a:t>——</a:t>
            </a: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在线调查问卷 互动式反馈追踪</a:t>
            </a:r>
            <a:endParaRPr lang="zh-CN" altLang="en-US" sz="3200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19459" name="直接连接符 16"/>
          <p:cNvSpPr>
            <a:spLocks noChangeShapeType="1"/>
          </p:cNvSpPr>
          <p:nvPr/>
        </p:nvSpPr>
        <p:spPr bwMode="auto">
          <a:xfrm rot="5400000">
            <a:off x="190500" y="406400"/>
            <a:ext cx="817563" cy="476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0" name="直接连接符 17"/>
          <p:cNvSpPr>
            <a:spLocks noChangeShapeType="1"/>
          </p:cNvSpPr>
          <p:nvPr/>
        </p:nvSpPr>
        <p:spPr bwMode="auto">
          <a:xfrm rot="5400000">
            <a:off x="439737" y="239713"/>
            <a:ext cx="481013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1" name="矩形 8"/>
          <p:cNvSpPr>
            <a:spLocks noChangeArrowheads="1"/>
          </p:cNvSpPr>
          <p:nvPr/>
        </p:nvSpPr>
        <p:spPr bwMode="auto">
          <a:xfrm>
            <a:off x="0" y="6762750"/>
            <a:ext cx="12192000" cy="952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 anchor="ctr"/>
          <a:lstStyle>
            <a:lvl1pPr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923043" y="914400"/>
            <a:ext cx="8740246" cy="61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01814" y="2911942"/>
            <a:ext cx="1810807" cy="2901836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</a:rPr>
              <a:t>任务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中心：以在线作业、调查问卷等形式，给学生布置作业、收集反馈，完成实习追踪、就业调查。</a:t>
            </a:r>
            <a:endParaRPr lang="zh-CN" altLang="en-US" sz="1600" dirty="0">
              <a:solidFill>
                <a:srgbClr val="333333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2212621" y="2889956"/>
            <a:ext cx="508004" cy="6999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9980437" y="2748256"/>
            <a:ext cx="1810807" cy="2901836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多种样式的调查问卷、在线作业模板，满足学校各类调查反馈需求，支持</a:t>
            </a:r>
            <a:r>
              <a:rPr lang="en-US" altLang="zh-CN" sz="1600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app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、手机短信等方式填写提交。</a:t>
            </a:r>
            <a:endParaRPr lang="zh-CN" altLang="en-US" sz="1600" dirty="0">
              <a:solidFill>
                <a:srgbClr val="333333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9110140" y="3166534"/>
            <a:ext cx="870297" cy="6999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82578" y="34972"/>
            <a:ext cx="1905696" cy="86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1595" y="1256665"/>
            <a:ext cx="3020695" cy="51708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98845" y="1256665"/>
            <a:ext cx="3020060" cy="5170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299" y="260350"/>
            <a:ext cx="9932811" cy="768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/>
          <a:lstStyle/>
          <a:p>
            <a:pPr marL="0" indent="0" eaLnBrk="1" hangingPunct="1">
              <a:defRPr/>
            </a:pP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（</a:t>
            </a:r>
            <a:r>
              <a:rPr lang="en-US" altLang="zh-CN" sz="3200" dirty="0" smtClean="0">
                <a:solidFill>
                  <a:srgbClr val="0070C0"/>
                </a:solidFill>
                <a:latin typeface="+mj-ea"/>
              </a:rPr>
              <a:t>3</a:t>
            </a: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）通讯录</a:t>
            </a:r>
            <a:r>
              <a:rPr lang="en-US" altLang="zh-CN" sz="3200" dirty="0" smtClean="0">
                <a:solidFill>
                  <a:srgbClr val="0070C0"/>
                </a:solidFill>
                <a:latin typeface="+mj-ea"/>
              </a:rPr>
              <a:t>——</a:t>
            </a: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实习班级</a:t>
            </a:r>
            <a:r>
              <a:rPr lang="en-US" altLang="zh-CN" sz="3200" dirty="0" smtClean="0">
                <a:solidFill>
                  <a:srgbClr val="0070C0"/>
                </a:solidFill>
                <a:latin typeface="+mj-ea"/>
              </a:rPr>
              <a:t>/</a:t>
            </a: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群组师生、生生在线交流</a:t>
            </a:r>
            <a:endParaRPr lang="zh-CN" altLang="en-US" sz="3200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19459" name="直接连接符 16"/>
          <p:cNvSpPr>
            <a:spLocks noChangeShapeType="1"/>
          </p:cNvSpPr>
          <p:nvPr/>
        </p:nvSpPr>
        <p:spPr bwMode="auto">
          <a:xfrm rot="5400000">
            <a:off x="190500" y="406400"/>
            <a:ext cx="817563" cy="476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0" name="直接连接符 17"/>
          <p:cNvSpPr>
            <a:spLocks noChangeShapeType="1"/>
          </p:cNvSpPr>
          <p:nvPr/>
        </p:nvSpPr>
        <p:spPr bwMode="auto">
          <a:xfrm rot="5400000">
            <a:off x="439737" y="239713"/>
            <a:ext cx="481013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1" name="矩形 8"/>
          <p:cNvSpPr>
            <a:spLocks noChangeArrowheads="1"/>
          </p:cNvSpPr>
          <p:nvPr/>
        </p:nvSpPr>
        <p:spPr bwMode="auto">
          <a:xfrm>
            <a:off x="0" y="6762750"/>
            <a:ext cx="12192000" cy="952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 anchor="ctr"/>
          <a:lstStyle>
            <a:lvl1pPr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776288" y="931863"/>
            <a:ext cx="86725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80837" y="1658877"/>
            <a:ext cx="1630186" cy="1705212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实习班级自动创建为群组，便于师生、学生间互动沟通交流。</a:t>
            </a:r>
            <a:endParaRPr lang="zh-CN" altLang="en-US" sz="1600" dirty="0">
              <a:solidFill>
                <a:srgbClr val="333333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2111375" y="2388235"/>
            <a:ext cx="1344930" cy="1758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480837" y="4317410"/>
            <a:ext cx="1630186" cy="1812457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同一班级老师、学生通讯录互为好友，可直接查看并联系交流。</a:t>
            </a:r>
            <a:endParaRPr lang="zh-CN" altLang="en-US" sz="1600" dirty="0">
              <a:solidFill>
                <a:srgbClr val="333333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H="1">
            <a:off x="2110740" y="4988560"/>
            <a:ext cx="718820" cy="800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0194926" y="2465738"/>
            <a:ext cx="1630186" cy="2602677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通讯录可直接查看学生个人资料、实习信息、实习工作状态等，便于老师掌握学生动态，即时交流。</a:t>
            </a:r>
            <a:endParaRPr lang="zh-CN" altLang="en-US" sz="1600" dirty="0">
              <a:solidFill>
                <a:srgbClr val="333333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8906933" y="3589868"/>
            <a:ext cx="1185334" cy="4628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82578" y="34972"/>
            <a:ext cx="1905696" cy="86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08300" y="1609090"/>
            <a:ext cx="2743835" cy="48869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5205" y="1227455"/>
            <a:ext cx="1734820" cy="30899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865" y="3072765"/>
            <a:ext cx="1981200" cy="3528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300" y="260350"/>
            <a:ext cx="9315450" cy="768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/>
          <a:lstStyle/>
          <a:p>
            <a:pPr marL="0" indent="0" eaLnBrk="1" hangingPunct="1">
              <a:defRPr/>
            </a:pP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（</a:t>
            </a:r>
            <a:r>
              <a:rPr lang="en-US" altLang="zh-CN" sz="3200" dirty="0" smtClean="0">
                <a:solidFill>
                  <a:srgbClr val="0070C0"/>
                </a:solidFill>
                <a:latin typeface="+mj-ea"/>
              </a:rPr>
              <a:t>4</a:t>
            </a: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）</a:t>
            </a: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主要功能</a:t>
            </a:r>
            <a:r>
              <a:rPr lang="en-US" altLang="zh-CN" sz="3200" dirty="0" smtClean="0">
                <a:solidFill>
                  <a:srgbClr val="0070C0"/>
                </a:solidFill>
                <a:latin typeface="+mj-ea"/>
              </a:rPr>
              <a:t>——</a:t>
            </a: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满足学校各项需求的业务中心</a:t>
            </a:r>
            <a:endParaRPr lang="zh-CN" altLang="en-US" sz="3200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19459" name="直接连接符 16"/>
          <p:cNvSpPr>
            <a:spLocks noChangeShapeType="1"/>
          </p:cNvSpPr>
          <p:nvPr/>
        </p:nvSpPr>
        <p:spPr bwMode="auto">
          <a:xfrm rot="5400000">
            <a:off x="190500" y="406400"/>
            <a:ext cx="817563" cy="476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0" name="直接连接符 17"/>
          <p:cNvSpPr>
            <a:spLocks noChangeShapeType="1"/>
          </p:cNvSpPr>
          <p:nvPr/>
        </p:nvSpPr>
        <p:spPr bwMode="auto">
          <a:xfrm rot="5400000">
            <a:off x="439737" y="239713"/>
            <a:ext cx="481013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1" name="矩形 8"/>
          <p:cNvSpPr>
            <a:spLocks noChangeArrowheads="1"/>
          </p:cNvSpPr>
          <p:nvPr/>
        </p:nvSpPr>
        <p:spPr bwMode="auto">
          <a:xfrm>
            <a:off x="0" y="6762750"/>
            <a:ext cx="12192000" cy="952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 anchor="ctr"/>
          <a:lstStyle>
            <a:lvl1pPr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956910" y="943152"/>
            <a:ext cx="86725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98827" y="1324045"/>
            <a:ext cx="2402418" cy="2686696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根据职业院校顶岗实习管理的实际需要，以实习管理业务为功能模块，满足实习管理、实践教学、师生互动、校企沟通、数据沉淀等需要。</a:t>
            </a:r>
            <a:endParaRPr lang="zh-CN" altLang="en-US" sz="1600" dirty="0">
              <a:solidFill>
                <a:srgbClr val="333333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 flipV="1">
            <a:off x="2653030" y="3967480"/>
            <a:ext cx="717550" cy="12839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498827" y="4354011"/>
            <a:ext cx="2402418" cy="2235198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应用中心可扩展、灵活开放，支持接入和配置学校其他业务应用，同时支持随时上线需要其他定制业务需求。</a:t>
            </a:r>
            <a:endParaRPr lang="zh-CN" altLang="en-US" sz="1600" dirty="0">
              <a:solidFill>
                <a:srgbClr val="333333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9280525" y="3585210"/>
            <a:ext cx="458470" cy="5607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9738782" y="2595201"/>
            <a:ext cx="2293418" cy="2235198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</a:rPr>
              <a:t>按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身份区分领导、指导老师（校内外）、实习生三大角色进行应用定制，分别展示对应权限的功能界面。</a:t>
            </a:r>
            <a:endParaRPr lang="zh-CN" altLang="en-US" sz="1600" dirty="0">
              <a:solidFill>
                <a:srgbClr val="333333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82578" y="34972"/>
            <a:ext cx="1905696" cy="86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54680" y="1324610"/>
            <a:ext cx="2845435" cy="50653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52845" y="1400810"/>
            <a:ext cx="2966720" cy="4912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300" y="260350"/>
            <a:ext cx="9315450" cy="768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/>
          <a:lstStyle/>
          <a:p>
            <a:pPr marL="0" indent="0" eaLnBrk="1" hangingPunct="1">
              <a:defRPr/>
            </a:pP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（</a:t>
            </a:r>
            <a:r>
              <a:rPr lang="en-US" altLang="zh-CN" sz="3200" dirty="0" smtClean="0">
                <a:solidFill>
                  <a:srgbClr val="0070C0"/>
                </a:solidFill>
                <a:latin typeface="+mj-ea"/>
              </a:rPr>
              <a:t>5</a:t>
            </a: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）</a:t>
            </a: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签到</a:t>
            </a:r>
            <a:r>
              <a:rPr lang="en-US" altLang="zh-CN" sz="3200" dirty="0" smtClean="0">
                <a:solidFill>
                  <a:srgbClr val="0070C0"/>
                </a:solidFill>
                <a:latin typeface="+mj-ea"/>
              </a:rPr>
              <a:t>——</a:t>
            </a: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手机</a:t>
            </a: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端签到，老师实时查看</a:t>
            </a:r>
            <a:endParaRPr lang="zh-CN" altLang="en-US" sz="3200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19459" name="直接连接符 16"/>
          <p:cNvSpPr>
            <a:spLocks noChangeShapeType="1"/>
          </p:cNvSpPr>
          <p:nvPr/>
        </p:nvSpPr>
        <p:spPr bwMode="auto">
          <a:xfrm rot="5400000">
            <a:off x="190500" y="406400"/>
            <a:ext cx="817563" cy="476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0" name="直接连接符 17"/>
          <p:cNvSpPr>
            <a:spLocks noChangeShapeType="1"/>
          </p:cNvSpPr>
          <p:nvPr/>
        </p:nvSpPr>
        <p:spPr bwMode="auto">
          <a:xfrm rot="5400000">
            <a:off x="439737" y="239713"/>
            <a:ext cx="481013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1016000" y="914401"/>
            <a:ext cx="8365067" cy="112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900466" y="1051262"/>
            <a:ext cx="10117490" cy="454348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学生上班期间每日签到，签到奖励积分，老师可实时查看签到情况，异常签到会预警提醒老师和家长</a:t>
            </a:r>
            <a:endParaRPr lang="zh-CN" altLang="en-US" sz="1600" b="1" dirty="0">
              <a:solidFill>
                <a:srgbClr val="333333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82578" y="34972"/>
            <a:ext cx="1905696" cy="86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087" y="1580443"/>
            <a:ext cx="2833824" cy="504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5955" y="1591281"/>
            <a:ext cx="2824591" cy="502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98493" y="1580443"/>
            <a:ext cx="2871017" cy="510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右箭头 18"/>
          <p:cNvSpPr/>
          <p:nvPr/>
        </p:nvSpPr>
        <p:spPr>
          <a:xfrm>
            <a:off x="6818489" y="4052711"/>
            <a:ext cx="1670755" cy="530578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300" y="260350"/>
            <a:ext cx="9315450" cy="768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/>
          <a:lstStyle/>
          <a:p>
            <a:pPr marL="0" indent="0" eaLnBrk="1" hangingPunct="1">
              <a:defRPr/>
            </a:pPr>
            <a:r>
              <a:rPr lang="zh-CN" altLang="en-US" sz="2800" dirty="0" smtClean="0">
                <a:solidFill>
                  <a:srgbClr val="0070C0"/>
                </a:solidFill>
                <a:latin typeface="+mj-ea"/>
              </a:rPr>
              <a:t> （</a:t>
            </a:r>
            <a:r>
              <a:rPr lang="en-US" altLang="zh-CN" sz="2800" dirty="0" smtClean="0">
                <a:solidFill>
                  <a:srgbClr val="0070C0"/>
                </a:solidFill>
                <a:latin typeface="+mj-ea"/>
              </a:rPr>
              <a:t>6</a:t>
            </a:r>
            <a:r>
              <a:rPr lang="zh-CN" altLang="en-US" sz="2800" dirty="0" smtClean="0">
                <a:solidFill>
                  <a:srgbClr val="0070C0"/>
                </a:solidFill>
                <a:latin typeface="+mj-ea"/>
              </a:rPr>
              <a:t>） 周报</a:t>
            </a:r>
            <a:r>
              <a:rPr lang="en-US" altLang="zh-CN" sz="2800" dirty="0" smtClean="0">
                <a:solidFill>
                  <a:srgbClr val="0070C0"/>
                </a:solidFill>
                <a:latin typeface="+mj-ea"/>
              </a:rPr>
              <a:t>/</a:t>
            </a:r>
            <a:r>
              <a:rPr lang="zh-CN" altLang="en-US" sz="2800" dirty="0" smtClean="0">
                <a:solidFill>
                  <a:srgbClr val="0070C0"/>
                </a:solidFill>
                <a:latin typeface="+mj-ea"/>
              </a:rPr>
              <a:t>日报</a:t>
            </a:r>
            <a:r>
              <a:rPr lang="en-US" altLang="zh-CN" sz="2800" dirty="0" smtClean="0">
                <a:solidFill>
                  <a:srgbClr val="0070C0"/>
                </a:solidFill>
                <a:latin typeface="+mj-ea"/>
              </a:rPr>
              <a:t>/</a:t>
            </a:r>
            <a:r>
              <a:rPr lang="zh-CN" altLang="en-US" sz="2800" dirty="0" smtClean="0">
                <a:solidFill>
                  <a:srgbClr val="0070C0"/>
                </a:solidFill>
                <a:latin typeface="+mj-ea"/>
              </a:rPr>
              <a:t>月报</a:t>
            </a:r>
            <a:r>
              <a:rPr lang="en-US" altLang="zh-CN" sz="2800" dirty="0" smtClean="0">
                <a:solidFill>
                  <a:srgbClr val="0070C0"/>
                </a:solidFill>
                <a:latin typeface="+mj-ea"/>
              </a:rPr>
              <a:t>——</a:t>
            </a:r>
            <a:r>
              <a:rPr lang="zh-CN" altLang="en-US" sz="2800" dirty="0" smtClean="0">
                <a:solidFill>
                  <a:srgbClr val="0070C0"/>
                </a:solidFill>
                <a:latin typeface="+mj-ea"/>
              </a:rPr>
              <a:t>学生在线提交</a:t>
            </a:r>
            <a:r>
              <a:rPr lang="zh-CN" altLang="en-US" sz="2800" dirty="0" smtClean="0">
                <a:solidFill>
                  <a:srgbClr val="0070C0"/>
                </a:solidFill>
                <a:latin typeface="+mj-ea"/>
              </a:rPr>
              <a:t>，老师在线批阅</a:t>
            </a:r>
            <a:endParaRPr lang="zh-CN" altLang="en-US" sz="2800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19459" name="直接连接符 16"/>
          <p:cNvSpPr>
            <a:spLocks noChangeShapeType="1"/>
          </p:cNvSpPr>
          <p:nvPr/>
        </p:nvSpPr>
        <p:spPr bwMode="auto">
          <a:xfrm rot="5400000">
            <a:off x="190500" y="406400"/>
            <a:ext cx="817563" cy="476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0" name="直接连接符 17"/>
          <p:cNvSpPr>
            <a:spLocks noChangeShapeType="1"/>
          </p:cNvSpPr>
          <p:nvPr/>
        </p:nvSpPr>
        <p:spPr bwMode="auto">
          <a:xfrm rot="5400000">
            <a:off x="439737" y="239713"/>
            <a:ext cx="481013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1" name="矩形 8"/>
          <p:cNvSpPr>
            <a:spLocks noChangeArrowheads="1"/>
          </p:cNvSpPr>
          <p:nvPr/>
        </p:nvSpPr>
        <p:spPr bwMode="auto">
          <a:xfrm>
            <a:off x="0" y="6762750"/>
            <a:ext cx="12192000" cy="952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 anchor="ctr"/>
          <a:lstStyle>
            <a:lvl1pPr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1016000" y="914401"/>
            <a:ext cx="8365067" cy="112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392835" y="6354686"/>
            <a:ext cx="16209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</a:t>
            </a:r>
            <a:r>
              <a:rPr lang="zh-CN" altLang="en-US" sz="16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</a:t>
            </a:r>
            <a:r>
              <a:rPr lang="zh-CN" altLang="en-US" sz="16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端周记列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</a:t>
            </a:r>
            <a:endParaRPr lang="zh-CN" altLang="en-US" sz="1600" dirty="0">
              <a:solidFill>
                <a:srgbClr val="2A82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04145" y="6348083"/>
            <a:ext cx="16209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  <a:r>
              <a:rPr lang="zh-CN" altLang="en-US" sz="16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撰写周记</a:t>
            </a:r>
            <a:endParaRPr lang="zh-CN" altLang="en-US" sz="1600" dirty="0">
              <a:solidFill>
                <a:srgbClr val="2A82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820251" y="6353671"/>
            <a:ext cx="16209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教师端</a:t>
            </a:r>
            <a:r>
              <a:rPr lang="zh-CN" altLang="en-US" sz="16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批阅周记</a:t>
            </a:r>
            <a:endParaRPr lang="zh-CN" altLang="en-US" sz="1600" dirty="0">
              <a:solidFill>
                <a:srgbClr val="2A82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00466" y="1051262"/>
            <a:ext cx="10117490" cy="454348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告别纸质周记记录，手机随时随地撰写提交，按需定制周记模板，老师及时批阅考评，指导学生实习</a:t>
            </a:r>
            <a:endParaRPr lang="zh-CN" altLang="en-US" sz="1600" b="1" dirty="0">
              <a:solidFill>
                <a:srgbClr val="333333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82578" y="34972"/>
            <a:ext cx="1905696" cy="86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1830" y="1670685"/>
            <a:ext cx="2559685" cy="42297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6000" y="1714500"/>
            <a:ext cx="2510790" cy="4470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20025" y="1684020"/>
            <a:ext cx="2544445" cy="4531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299" y="260350"/>
            <a:ext cx="9865079" cy="768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/>
          <a:lstStyle/>
          <a:p>
            <a:pPr marL="0" indent="0" eaLnBrk="1" hangingPunct="1">
              <a:defRPr/>
            </a:pPr>
            <a:r>
              <a:rPr lang="en-US" altLang="zh-CN" sz="3200" dirty="0" smtClean="0">
                <a:solidFill>
                  <a:srgbClr val="0070C0"/>
                </a:solidFill>
                <a:latin typeface="+mj-ea"/>
              </a:rPr>
              <a:t>( </a:t>
            </a:r>
            <a:r>
              <a:rPr lang="en-US" altLang="zh-CN" sz="3200" dirty="0" smtClean="0">
                <a:solidFill>
                  <a:srgbClr val="0070C0"/>
                </a:solidFill>
                <a:latin typeface="+mj-ea"/>
              </a:rPr>
              <a:t>7</a:t>
            </a: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）</a:t>
            </a: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实习考评</a:t>
            </a:r>
            <a:r>
              <a:rPr lang="en-US" altLang="zh-CN" sz="3200" dirty="0" smtClean="0">
                <a:solidFill>
                  <a:srgbClr val="0070C0"/>
                </a:solidFill>
                <a:latin typeface="+mj-ea"/>
              </a:rPr>
              <a:t>—</a:t>
            </a: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多方对学生实习表现进行考评打分</a:t>
            </a:r>
            <a:endParaRPr lang="zh-CN" altLang="en-US" sz="3200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19459" name="直接连接符 16"/>
          <p:cNvSpPr>
            <a:spLocks noChangeShapeType="1"/>
          </p:cNvSpPr>
          <p:nvPr/>
        </p:nvSpPr>
        <p:spPr bwMode="auto">
          <a:xfrm rot="5400000">
            <a:off x="190500" y="406400"/>
            <a:ext cx="817563" cy="476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0" name="直接连接符 17"/>
          <p:cNvSpPr>
            <a:spLocks noChangeShapeType="1"/>
          </p:cNvSpPr>
          <p:nvPr/>
        </p:nvSpPr>
        <p:spPr bwMode="auto">
          <a:xfrm rot="5400000">
            <a:off x="439737" y="239713"/>
            <a:ext cx="481013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1" name="矩形 8"/>
          <p:cNvSpPr>
            <a:spLocks noChangeArrowheads="1"/>
          </p:cNvSpPr>
          <p:nvPr/>
        </p:nvSpPr>
        <p:spPr bwMode="auto">
          <a:xfrm>
            <a:off x="0" y="6762750"/>
            <a:ext cx="12192000" cy="952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 anchor="ctr"/>
          <a:lstStyle>
            <a:lvl1pPr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776288" y="931863"/>
            <a:ext cx="9428868" cy="164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80836" y="2388502"/>
            <a:ext cx="2002719" cy="2714075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学生自评、企业老师评价、学校老师评价多方评价机制，可按月或实习结束考评，真实反馈实习表现成绩。</a:t>
            </a:r>
            <a:endParaRPr lang="zh-CN" altLang="en-US" sz="1600" dirty="0">
              <a:solidFill>
                <a:srgbClr val="333333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2483557" y="2190044"/>
            <a:ext cx="846665" cy="12934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9938630" y="2720622"/>
            <a:ext cx="2002719" cy="1614311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sz="1600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学生可以对教师，企业，自己的实习阶段进行考评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，让考评有数有据。</a:t>
            </a:r>
            <a:endParaRPr lang="zh-CN" altLang="en-US" sz="1600" dirty="0">
              <a:solidFill>
                <a:srgbClr val="333333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6" name="直接箭头连接符 15"/>
          <p:cNvCxnSpPr>
            <a:endCxn id="15" idx="1"/>
          </p:cNvCxnSpPr>
          <p:nvPr/>
        </p:nvCxnSpPr>
        <p:spPr>
          <a:xfrm>
            <a:off x="9065297" y="3014133"/>
            <a:ext cx="873333" cy="5136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82578" y="34972"/>
            <a:ext cx="1905696" cy="86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0810" y="1172210"/>
            <a:ext cx="3059430" cy="54463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55290" y="1188720"/>
            <a:ext cx="3040380" cy="541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300" y="260350"/>
            <a:ext cx="10982678" cy="768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/>
          <a:lstStyle/>
          <a:p>
            <a:pPr marL="0" indent="0" eaLnBrk="1" hangingPunct="1">
              <a:defRPr/>
            </a:pPr>
            <a:r>
              <a:rPr lang="zh-CN" altLang="en-US" sz="2800" dirty="0" smtClean="0">
                <a:solidFill>
                  <a:srgbClr val="0070C0"/>
                </a:solidFill>
                <a:latin typeface="+mj-ea"/>
              </a:rPr>
              <a:t>（</a:t>
            </a:r>
            <a:r>
              <a:rPr lang="en-US" altLang="zh-CN" sz="2800" dirty="0" smtClean="0">
                <a:solidFill>
                  <a:srgbClr val="0070C0"/>
                </a:solidFill>
                <a:latin typeface="+mj-ea"/>
              </a:rPr>
              <a:t>8</a:t>
            </a:r>
            <a:r>
              <a:rPr lang="zh-CN" altLang="en-US" sz="2800" dirty="0" smtClean="0">
                <a:solidFill>
                  <a:srgbClr val="0070C0"/>
                </a:solidFill>
                <a:latin typeface="+mj-ea"/>
              </a:rPr>
              <a:t>）</a:t>
            </a:r>
            <a:r>
              <a:rPr lang="zh-CN" altLang="en-US" sz="2800" dirty="0" smtClean="0">
                <a:solidFill>
                  <a:srgbClr val="0070C0"/>
                </a:solidFill>
                <a:latin typeface="+mj-ea"/>
              </a:rPr>
              <a:t>积分</a:t>
            </a:r>
            <a:r>
              <a:rPr lang="zh-CN" altLang="en-US" sz="2800" dirty="0">
                <a:solidFill>
                  <a:srgbClr val="0070C0"/>
                </a:solidFill>
                <a:latin typeface="+mj-ea"/>
              </a:rPr>
              <a:t>排名</a:t>
            </a:r>
            <a:r>
              <a:rPr lang="en-US" altLang="zh-CN" sz="2800" dirty="0" smtClean="0">
                <a:solidFill>
                  <a:srgbClr val="0070C0"/>
                </a:solidFill>
                <a:latin typeface="+mj-ea"/>
              </a:rPr>
              <a:t>—</a:t>
            </a:r>
            <a:r>
              <a:rPr lang="zh-CN" altLang="en-US" sz="2800" dirty="0" smtClean="0">
                <a:solidFill>
                  <a:srgbClr val="0070C0"/>
                </a:solidFill>
                <a:latin typeface="+mj-ea"/>
              </a:rPr>
              <a:t>日常表现积分量化，考评成绩更客观</a:t>
            </a:r>
            <a:endParaRPr lang="zh-CN" altLang="en-US" sz="2800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19459" name="直接连接符 16"/>
          <p:cNvSpPr>
            <a:spLocks noChangeShapeType="1"/>
          </p:cNvSpPr>
          <p:nvPr/>
        </p:nvSpPr>
        <p:spPr bwMode="auto">
          <a:xfrm rot="5400000">
            <a:off x="190500" y="406400"/>
            <a:ext cx="817563" cy="476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0" name="直接连接符 17"/>
          <p:cNvSpPr>
            <a:spLocks noChangeShapeType="1"/>
          </p:cNvSpPr>
          <p:nvPr/>
        </p:nvSpPr>
        <p:spPr bwMode="auto">
          <a:xfrm rot="5400000">
            <a:off x="439737" y="239713"/>
            <a:ext cx="481013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1" name="矩形 8"/>
          <p:cNvSpPr>
            <a:spLocks noChangeArrowheads="1"/>
          </p:cNvSpPr>
          <p:nvPr/>
        </p:nvSpPr>
        <p:spPr bwMode="auto">
          <a:xfrm>
            <a:off x="0" y="6762750"/>
            <a:ext cx="12192000" cy="952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 anchor="ctr"/>
          <a:lstStyle>
            <a:lvl1pPr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024646" y="931863"/>
            <a:ext cx="86725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V="1">
            <a:off x="5061745" y="3690786"/>
            <a:ext cx="1281290" cy="10896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900466" y="999597"/>
            <a:ext cx="10117490" cy="705025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为鼓励学生积极使用，系统针对各业务完成情况进行积分统计，并引入排名机制，可作为实习成绩考评参考基本项，更客观具体，激发学生积极进行签到、月报周报、在线作业、调查问卷提交等实习任务</a:t>
            </a:r>
            <a:endParaRPr lang="zh-CN" altLang="en-US" sz="1600" dirty="0">
              <a:solidFill>
                <a:srgbClr val="333333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82578" y="34972"/>
            <a:ext cx="1905696" cy="86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3015" y="1840230"/>
            <a:ext cx="2657475" cy="47320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18995" y="1920875"/>
            <a:ext cx="2611755" cy="4651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43378" y="5555915"/>
            <a:ext cx="94533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249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n-ea"/>
              </a:rPr>
              <a:t> 万博云信（北京）教育科技有限公司</a:t>
            </a:r>
            <a:endParaRPr lang="en-US" altLang="zh-CN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n-ea"/>
            </a:endParaRPr>
          </a:p>
          <a:p>
            <a:pPr algn="ctr" defTabSz="91249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n-ea"/>
              </a:rPr>
              <a:t>www.vanber.cn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12362" y="1088851"/>
            <a:ext cx="7786311" cy="55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4" tIns="60852" rIns="121704" bIns="6085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defTabSz="9124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谢谢，扫描二维码加在线客服，全程为您服务！</a:t>
            </a:r>
            <a:endParaRPr lang="en-US" altLang="zh-CN" sz="7200" dirty="0">
              <a:solidFill>
                <a:srgbClr val="FFC000"/>
              </a:solidFill>
              <a:latin typeface="Broadway" pitchFamily="82" charset="0"/>
              <a:ea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03110" y="200491"/>
            <a:ext cx="71797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诚信为本 </a:t>
            </a:r>
            <a:r>
              <a:rPr lang="en-US" altLang="zh-CN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| </a:t>
            </a:r>
            <a:r>
              <a:rPr lang="zh-CN" alt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创新</a:t>
            </a:r>
            <a:r>
              <a:rPr lang="zh-CN" alt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为</a:t>
            </a:r>
            <a:r>
              <a:rPr lang="zh-CN" alt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魂 </a:t>
            </a:r>
            <a:r>
              <a:rPr lang="en-US" altLang="zh-CN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| </a:t>
            </a:r>
            <a:r>
              <a:rPr lang="zh-CN" alt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精益求精</a:t>
            </a:r>
            <a:r>
              <a:rPr lang="zh-CN" alt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lang="en-US" altLang="zh-CN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| </a:t>
            </a:r>
            <a:r>
              <a:rPr lang="zh-CN" alt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用户至上 </a:t>
            </a:r>
            <a:r>
              <a:rPr lang="en-US" altLang="zh-CN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| </a:t>
            </a:r>
            <a:r>
              <a:rPr lang="zh-CN" alt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一流</a:t>
            </a:r>
            <a:r>
              <a:rPr lang="zh-CN" alt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服务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5466" y="1929373"/>
            <a:ext cx="3258563" cy="337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29373"/>
            <a:ext cx="2912533" cy="342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椭圆形标注 6"/>
          <p:cNvSpPr/>
          <p:nvPr/>
        </p:nvSpPr>
        <p:spPr>
          <a:xfrm>
            <a:off x="4391378" y="3335865"/>
            <a:ext cx="1312540" cy="1027289"/>
          </a:xfrm>
          <a:prstGeom prst="wedgeEllipseCallout">
            <a:avLst>
              <a:gd name="adj1" fmla="val -87500"/>
              <a:gd name="adj2" fmla="val 7539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FFC000"/>
                </a:solidFill>
              </a:rPr>
              <a:t>QQ</a:t>
            </a:r>
            <a:r>
              <a:rPr lang="zh-CN" altLang="en-US" b="1" dirty="0" smtClean="0">
                <a:solidFill>
                  <a:srgbClr val="FFC000"/>
                </a:solidFill>
              </a:rPr>
              <a:t>客服</a:t>
            </a:r>
            <a:endParaRPr lang="zh-CN" altLang="en-US" b="1" dirty="0">
              <a:solidFill>
                <a:srgbClr val="FFC000"/>
              </a:solidFill>
            </a:endParaRPr>
          </a:p>
        </p:txBody>
      </p:sp>
      <p:sp>
        <p:nvSpPr>
          <p:cNvPr id="11" name="椭圆形标注 10"/>
          <p:cNvSpPr/>
          <p:nvPr/>
        </p:nvSpPr>
        <p:spPr>
          <a:xfrm>
            <a:off x="6070046" y="2184398"/>
            <a:ext cx="1391909" cy="1027289"/>
          </a:xfrm>
          <a:prstGeom prst="wedgeEllipseCallout">
            <a:avLst>
              <a:gd name="adj1" fmla="val 78495"/>
              <a:gd name="adj2" fmla="val 1204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FFC000"/>
                </a:solidFill>
              </a:rPr>
              <a:t>微</a:t>
            </a:r>
            <a:r>
              <a:rPr lang="zh-CN" altLang="en-US" b="1" dirty="0" smtClean="0">
                <a:solidFill>
                  <a:srgbClr val="FFC000"/>
                </a:solidFill>
              </a:rPr>
              <a:t>信客服</a:t>
            </a:r>
            <a:endParaRPr lang="zh-CN" altLang="en-US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300" y="260352"/>
            <a:ext cx="10972800" cy="7683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56" tIns="60928" rIns="121856" bIns="60928"/>
          <a:lstStyle/>
          <a:p>
            <a:pPr marL="0" indent="0" eaLnBrk="1" hangingPunct="1">
              <a:defRPr/>
            </a:pPr>
            <a:r>
              <a:rPr lang="zh-CN" altLang="en-US" sz="3200" dirty="0" smtClean="0">
                <a:solidFill>
                  <a:srgbClr val="0070C0"/>
                </a:solidFill>
              </a:rPr>
              <a:t>“习讯云”访问及下载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9219" name="直接连接符 16"/>
          <p:cNvSpPr>
            <a:spLocks noChangeShapeType="1"/>
          </p:cNvSpPr>
          <p:nvPr/>
        </p:nvSpPr>
        <p:spPr bwMode="auto">
          <a:xfrm rot="5400000">
            <a:off x="190532" y="406432"/>
            <a:ext cx="817033" cy="423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856" tIns="60928" rIns="121856" bIns="60928"/>
          <a:lstStyle/>
          <a:p>
            <a:pPr defTabSz="1217930"/>
            <a:endParaRPr lang="zh-CN" altLang="en-US" sz="2400">
              <a:solidFill>
                <a:srgbClr val="2A82B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0" name="直接连接符 17"/>
          <p:cNvSpPr>
            <a:spLocks noChangeShapeType="1"/>
          </p:cNvSpPr>
          <p:nvPr/>
        </p:nvSpPr>
        <p:spPr bwMode="auto">
          <a:xfrm rot="5400000">
            <a:off x="440267" y="239187"/>
            <a:ext cx="480484" cy="2116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856" tIns="60928" rIns="121856" bIns="60928"/>
          <a:lstStyle/>
          <a:p>
            <a:pPr defTabSz="1217930"/>
            <a:endParaRPr lang="zh-CN" altLang="en-US" sz="2400">
              <a:solidFill>
                <a:srgbClr val="2A82B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1" name="矩形 8"/>
          <p:cNvSpPr>
            <a:spLocks noChangeArrowheads="1"/>
          </p:cNvSpPr>
          <p:nvPr/>
        </p:nvSpPr>
        <p:spPr bwMode="auto">
          <a:xfrm>
            <a:off x="0" y="6762782"/>
            <a:ext cx="12192000" cy="95249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56" tIns="60928" rIns="121856" bIns="6092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7930" eaLnBrk="1" hangingPunct="1"/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776605" y="931545"/>
            <a:ext cx="4530725" cy="38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单圆角矩形 1"/>
          <p:cNvSpPr/>
          <p:nvPr/>
        </p:nvSpPr>
        <p:spPr>
          <a:xfrm>
            <a:off x="1485903" y="2029884"/>
            <a:ext cx="673100" cy="245533"/>
          </a:xfrm>
          <a:prstGeom prst="round1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6" tIns="60928" rIns="121856" bIns="60928" anchor="ctr"/>
          <a:lstStyle/>
          <a:p>
            <a:pPr algn="ctr" defTabSz="1217930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9224" name="矩形 2"/>
          <p:cNvSpPr>
            <a:spLocks noChangeArrowheads="1"/>
          </p:cNvSpPr>
          <p:nvPr/>
        </p:nvSpPr>
        <p:spPr bwMode="auto">
          <a:xfrm>
            <a:off x="681597" y="1123952"/>
            <a:ext cx="246303" cy="49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56" tIns="60928" rIns="121856" bIns="609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7930" eaLnBrk="1" hangingPunct="1"/>
            <a:endParaRPr lang="zh-CN" altLang="en-US" sz="2400">
              <a:solidFill>
                <a:srgbClr val="2A82B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82578" y="34972"/>
            <a:ext cx="1905696" cy="86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663395" y="1128889"/>
            <a:ext cx="10783536" cy="417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800" b="1" dirty="0">
                <a:solidFill>
                  <a:srgbClr val="333333"/>
                </a:solidFill>
                <a:latin typeface="微软雅黑" panose="020B0503020204020204" pitchFamily="34" charset="-122"/>
              </a:rPr>
              <a:t>电脑</a:t>
            </a:r>
            <a:r>
              <a:rPr lang="en-US" altLang="zh-CN" sz="1800" b="1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WEB</a:t>
            </a:r>
            <a:r>
              <a:rPr lang="zh-CN" altLang="en-US" sz="1800" b="1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端</a:t>
            </a:r>
            <a:r>
              <a:rPr lang="zh-CN" altLang="en-US" sz="1800" b="1" dirty="0">
                <a:solidFill>
                  <a:srgbClr val="333333"/>
                </a:solidFill>
                <a:latin typeface="微软雅黑" panose="020B0503020204020204" pitchFamily="34" charset="-122"/>
              </a:rPr>
              <a:t>地址</a:t>
            </a:r>
            <a:r>
              <a:rPr lang="zh-CN" altLang="en-US" sz="1800" b="1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：</a:t>
            </a:r>
            <a:r>
              <a:rPr lang="en-US" altLang="zh-CN" sz="1800" b="1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800" b="1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https://</a:t>
            </a:r>
            <a:r>
              <a:rPr lang="en-US" altLang="zh-CN" sz="1800" b="1" dirty="0">
                <a:solidFill>
                  <a:srgbClr val="0070C0"/>
                </a:solidFill>
                <a:latin typeface="微软雅黑" panose="020B0503020204020204" pitchFamily="34" charset="-122"/>
              </a:rPr>
              <a:t>www</a:t>
            </a:r>
            <a:r>
              <a:rPr lang="en-US" altLang="zh-CN" sz="1800" b="1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.xixunyun.com </a:t>
            </a:r>
            <a:r>
              <a:rPr lang="zh-CN" altLang="en-US" sz="1800" dirty="0" smtClean="0">
                <a:solidFill>
                  <a:srgbClr val="5F5F5F"/>
                </a:solidFill>
                <a:latin typeface="微软雅黑" panose="020B0503020204020204" pitchFamily="34" charset="-122"/>
              </a:rPr>
              <a:t>（请先选择自己学校，然后输入账号密码）</a:t>
            </a:r>
            <a:endParaRPr lang="zh-CN" altLang="en-US" sz="1800" dirty="0">
              <a:solidFill>
                <a:srgbClr val="5F5F5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46321" y="1676385"/>
            <a:ext cx="10429902" cy="417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b="1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手机</a:t>
            </a:r>
            <a:r>
              <a:rPr lang="en-US" altLang="zh-CN" sz="1600" b="1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APP</a:t>
            </a:r>
            <a:r>
              <a:rPr lang="zh-CN" altLang="en-US" sz="1600" b="1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下载：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扫描二维码或应用市场搜索“习讯</a:t>
            </a:r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</a:rPr>
              <a:t>云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”下载安装</a:t>
            </a:r>
            <a:endParaRPr lang="zh-CN" altLang="en-US" sz="1600" dirty="0">
              <a:solidFill>
                <a:srgbClr val="333333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21973" y="2297271"/>
            <a:ext cx="5432605" cy="417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安卓客户端二维码 或 在腾讯</a:t>
            </a:r>
            <a:r>
              <a:rPr lang="en-US" altLang="zh-CN" sz="1600" b="1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应用宝</a:t>
            </a:r>
            <a:r>
              <a:rPr lang="en-US" altLang="zh-CN" sz="1600" b="1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》</a:t>
            </a:r>
            <a:r>
              <a:rPr lang="zh-CN" altLang="en-US" sz="1600" b="1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搜索“习讯云”</a:t>
            </a:r>
            <a:endParaRPr lang="zh-CN" altLang="en-US" sz="1600" b="1" dirty="0">
              <a:solidFill>
                <a:srgbClr val="0070C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630107" y="2340311"/>
            <a:ext cx="5432605" cy="417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0070C0"/>
                </a:solidFill>
                <a:latin typeface="微软雅黑" panose="020B0503020204020204" pitchFamily="34" charset="-122"/>
              </a:rPr>
              <a:t>iOS</a:t>
            </a:r>
            <a:r>
              <a:rPr lang="zh-CN" altLang="en-US" sz="1600" b="1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客户端二维码 或 </a:t>
            </a:r>
            <a:r>
              <a:rPr lang="en-US" altLang="zh-CN" sz="1600" b="1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APP Store</a:t>
            </a:r>
            <a:r>
              <a:rPr lang="zh-CN" altLang="en-US" sz="1600" b="1" dirty="0" smtClean="0">
                <a:solidFill>
                  <a:srgbClr val="0070C0"/>
                </a:solidFill>
                <a:latin typeface="微软雅黑" panose="020B0503020204020204" pitchFamily="34" charset="-122"/>
              </a:rPr>
              <a:t>搜索“习讯云”</a:t>
            </a:r>
            <a:endParaRPr lang="zh-CN" altLang="en-US" sz="1600" b="1" dirty="0">
              <a:solidFill>
                <a:srgbClr val="0070C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6142851" y="2340311"/>
            <a:ext cx="0" cy="35412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747395" y="5690870"/>
            <a:ext cx="10723245" cy="598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800" b="1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登录账号：</a:t>
            </a:r>
            <a:r>
              <a:rPr lang="en-US" altLang="zh-CN" sz="1800" b="1" dirty="0" smtClean="0">
                <a:solidFill>
                  <a:srgbClr val="333333"/>
                </a:solidFill>
                <a:latin typeface="微软雅黑" panose="020B0503020204020204" pitchFamily="34" charset="-122"/>
              </a:rPr>
              <a:t> </a:t>
            </a:r>
            <a:r>
              <a:rPr lang="zh-CN" altLang="en-US" sz="1800" dirty="0" smtClean="0">
                <a:solidFill>
                  <a:srgbClr val="5F5F5F"/>
                </a:solidFill>
                <a:latin typeface="微软雅黑" panose="020B0503020204020204" pitchFamily="34" charset="-122"/>
              </a:rPr>
              <a:t>学生请使用</a:t>
            </a:r>
            <a:r>
              <a:rPr lang="zh-CN" altLang="en-US" sz="1800" b="1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学号</a:t>
            </a:r>
            <a:r>
              <a:rPr lang="zh-CN" altLang="en-US" sz="1800" dirty="0" smtClean="0">
                <a:solidFill>
                  <a:srgbClr val="5F5F5F"/>
                </a:solidFill>
                <a:latin typeface="微软雅黑" panose="020B0503020204020204" pitchFamily="34" charset="-122"/>
              </a:rPr>
              <a:t>登录，老师使用</a:t>
            </a:r>
            <a:r>
              <a:rPr lang="zh-CN" altLang="en-US" sz="1800" b="1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工号</a:t>
            </a:r>
            <a:r>
              <a:rPr lang="zh-CN" altLang="en-US" sz="1800" dirty="0" smtClean="0">
                <a:solidFill>
                  <a:srgbClr val="5F5F5F"/>
                </a:solidFill>
                <a:latin typeface="微软雅黑" panose="020B0503020204020204" pitchFamily="34" charset="-122"/>
              </a:rPr>
              <a:t>登录，默认密码为学号或工号</a:t>
            </a:r>
            <a:r>
              <a:rPr lang="zh-CN" altLang="en-US" sz="1800" b="1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后六位</a:t>
            </a:r>
            <a:endParaRPr lang="zh-CN" altLang="en-US" sz="18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7525" y="2778760"/>
            <a:ext cx="2666365" cy="26663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1880" y="2778760"/>
            <a:ext cx="2666365" cy="2666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直接连接符 16"/>
          <p:cNvSpPr>
            <a:spLocks noChangeShapeType="1"/>
          </p:cNvSpPr>
          <p:nvPr/>
        </p:nvSpPr>
        <p:spPr bwMode="auto">
          <a:xfrm rot="5400000">
            <a:off x="190518" y="406418"/>
            <a:ext cx="817033" cy="423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882" tIns="60941" rIns="121882" bIns="60941"/>
          <a:lstStyle/>
          <a:p>
            <a:pPr defTabSz="1218565"/>
            <a:endParaRPr lang="zh-CN" altLang="en-US" sz="2400">
              <a:solidFill>
                <a:srgbClr val="2A82B0"/>
              </a:solidFill>
              <a:latin typeface="Arial" panose="020B0604020202020204" pitchFamily="34" charset="0"/>
            </a:endParaRPr>
          </a:p>
        </p:txBody>
      </p:sp>
      <p:sp>
        <p:nvSpPr>
          <p:cNvPr id="8196" name="直接连接符 17"/>
          <p:cNvSpPr>
            <a:spLocks noChangeShapeType="1"/>
          </p:cNvSpPr>
          <p:nvPr/>
        </p:nvSpPr>
        <p:spPr bwMode="auto">
          <a:xfrm rot="5400000">
            <a:off x="440267" y="239187"/>
            <a:ext cx="480484" cy="2116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882" tIns="60941" rIns="121882" bIns="60941"/>
          <a:lstStyle/>
          <a:p>
            <a:pPr defTabSz="1218565"/>
            <a:endParaRPr lang="zh-CN" altLang="en-US" sz="2400">
              <a:solidFill>
                <a:srgbClr val="2A82B0"/>
              </a:solidFill>
              <a:latin typeface="Arial" panose="020B0604020202020204" pitchFamily="34" charset="0"/>
            </a:endParaRPr>
          </a:p>
        </p:txBody>
      </p:sp>
      <p:sp>
        <p:nvSpPr>
          <p:cNvPr id="8197" name="矩形 8"/>
          <p:cNvSpPr>
            <a:spLocks noChangeArrowheads="1"/>
          </p:cNvSpPr>
          <p:nvPr/>
        </p:nvSpPr>
        <p:spPr bwMode="auto">
          <a:xfrm>
            <a:off x="0" y="6762769"/>
            <a:ext cx="12192000" cy="95249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2" tIns="60941" rIns="121882" bIns="6094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8565" eaLnBrk="1" hangingPunct="1"/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0" y="2339164"/>
            <a:ext cx="12192000" cy="223283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2" tIns="60941" rIns="121882" bIns="6094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8565" eaLnBrk="1" hangingPunct="1"/>
            <a:r>
              <a:rPr lang="zh-CN" altLang="en-US" sz="6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习讯实习管理平台简介</a:t>
            </a:r>
            <a:endParaRPr lang="zh-CN" altLang="zh-CN" sz="6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菱形 3"/>
          <p:cNvSpPr/>
          <p:nvPr/>
        </p:nvSpPr>
        <p:spPr>
          <a:xfrm>
            <a:off x="1265275" y="114685"/>
            <a:ext cx="988828" cy="791113"/>
          </a:xfrm>
          <a:prstGeom prst="diamond">
            <a:avLst/>
          </a:prstGeom>
          <a:solidFill>
            <a:schemeClr val="bg1"/>
          </a:solidFill>
          <a:ln w="38100">
            <a:solidFill>
              <a:srgbClr val="0062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8" rIns="91418" bIns="45718" rtlCol="0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1</a:t>
            </a:r>
            <a:endParaRPr lang="zh-CN" alt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>
            <a:stCxn id="4" idx="3"/>
          </p:cNvCxnSpPr>
          <p:nvPr/>
        </p:nvCxnSpPr>
        <p:spPr>
          <a:xfrm flipV="1">
            <a:off x="2254101" y="510241"/>
            <a:ext cx="9937899" cy="1"/>
          </a:xfrm>
          <a:prstGeom prst="line">
            <a:avLst/>
          </a:prstGeom>
          <a:ln w="38100">
            <a:solidFill>
              <a:srgbClr val="0062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300" y="260352"/>
            <a:ext cx="10972800" cy="7683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56" tIns="60928" rIns="121856" bIns="60928"/>
          <a:lstStyle/>
          <a:p>
            <a:pPr marL="0" indent="0" eaLnBrk="1" hangingPunct="1">
              <a:defRPr/>
            </a:pPr>
            <a:r>
              <a:rPr lang="zh-CN" altLang="en-US" sz="3200" dirty="0" smtClean="0">
                <a:solidFill>
                  <a:srgbClr val="0070C0"/>
                </a:solidFill>
              </a:rPr>
              <a:t>平台设计背景</a:t>
            </a:r>
            <a:r>
              <a:rPr lang="en-US" altLang="zh-CN" sz="3200" dirty="0" smtClean="0">
                <a:solidFill>
                  <a:srgbClr val="0070C0"/>
                </a:solidFill>
              </a:rPr>
              <a:t>—</a:t>
            </a:r>
            <a:r>
              <a:rPr lang="zh-CN" altLang="en-US" sz="3200" dirty="0" smtClean="0">
                <a:solidFill>
                  <a:srgbClr val="0070C0"/>
                </a:solidFill>
              </a:rPr>
              <a:t>学生实习分散，过程管理难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9219" name="直接连接符 16"/>
          <p:cNvSpPr>
            <a:spLocks noChangeShapeType="1"/>
          </p:cNvSpPr>
          <p:nvPr/>
        </p:nvSpPr>
        <p:spPr bwMode="auto">
          <a:xfrm rot="5400000">
            <a:off x="190532" y="406432"/>
            <a:ext cx="817033" cy="423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856" tIns="60928" rIns="121856" bIns="60928"/>
          <a:lstStyle/>
          <a:p>
            <a:pPr defTabSz="1217930"/>
            <a:endParaRPr lang="zh-CN" altLang="en-US" sz="2400">
              <a:solidFill>
                <a:srgbClr val="2A82B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0" name="直接连接符 17"/>
          <p:cNvSpPr>
            <a:spLocks noChangeShapeType="1"/>
          </p:cNvSpPr>
          <p:nvPr/>
        </p:nvSpPr>
        <p:spPr bwMode="auto">
          <a:xfrm rot="5400000">
            <a:off x="440267" y="239187"/>
            <a:ext cx="480484" cy="2116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856" tIns="60928" rIns="121856" bIns="60928"/>
          <a:lstStyle/>
          <a:p>
            <a:pPr defTabSz="1217930"/>
            <a:endParaRPr lang="zh-CN" altLang="en-US" sz="2400">
              <a:solidFill>
                <a:srgbClr val="2A82B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1" name="矩形 8"/>
          <p:cNvSpPr>
            <a:spLocks noChangeArrowheads="1"/>
          </p:cNvSpPr>
          <p:nvPr/>
        </p:nvSpPr>
        <p:spPr bwMode="auto">
          <a:xfrm>
            <a:off x="0" y="6762782"/>
            <a:ext cx="12192000" cy="95249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56" tIns="60928" rIns="121856" bIns="6092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7930" eaLnBrk="1" hangingPunct="1"/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776817" y="903122"/>
            <a:ext cx="9100961" cy="2821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单圆角矩形 1"/>
          <p:cNvSpPr/>
          <p:nvPr/>
        </p:nvSpPr>
        <p:spPr>
          <a:xfrm>
            <a:off x="1485903" y="2029884"/>
            <a:ext cx="673100" cy="245533"/>
          </a:xfrm>
          <a:prstGeom prst="round1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6" tIns="60928" rIns="121856" bIns="60928" anchor="ctr"/>
          <a:lstStyle/>
          <a:p>
            <a:pPr algn="ctr" defTabSz="1217930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9224" name="矩形 2"/>
          <p:cNvSpPr>
            <a:spLocks noChangeArrowheads="1"/>
          </p:cNvSpPr>
          <p:nvPr/>
        </p:nvSpPr>
        <p:spPr bwMode="auto">
          <a:xfrm>
            <a:off x="681597" y="1123952"/>
            <a:ext cx="246303" cy="49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56" tIns="60928" rIns="121856" bIns="609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7930" eaLnBrk="1" hangingPunct="1"/>
            <a:endParaRPr lang="zh-CN" altLang="en-US" sz="2400">
              <a:solidFill>
                <a:srgbClr val="2A82B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46176" y="946840"/>
            <a:ext cx="10608331" cy="1338824"/>
          </a:xfrm>
          <a:prstGeom prst="rect">
            <a:avLst/>
          </a:prstGeom>
        </p:spPr>
        <p:txBody>
          <a:bodyPr wrap="square" lIns="91422" tIns="45718" rIns="91422" bIns="45718">
            <a:spAutoFit/>
          </a:bodyPr>
          <a:lstStyle/>
          <a:p>
            <a:pPr defTabSz="910590">
              <a:lnSpc>
                <a:spcPct val="150000"/>
              </a:lnSpc>
            </a:pPr>
            <a:r>
              <a:rPr lang="zh-CN" altLang="en-US" sz="1800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职业院校学生实习人数多，其中多数为分散实习，给顶岗实习管理工作增加了很大难度。</a:t>
            </a:r>
            <a:r>
              <a:rPr lang="en-US" altLang="zh-CN" sz="1800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1800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年教育部、人社部联合</a:t>
            </a:r>
            <a:r>
              <a:rPr lang="en-US" altLang="zh-CN" sz="1800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800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部委下发了</a:t>
            </a:r>
            <a:r>
              <a:rPr lang="en-US" altLang="zh-CN" sz="1800" b="1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800" b="1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职业学校学生实习管理规定</a:t>
            </a:r>
            <a:r>
              <a:rPr lang="en-US" altLang="zh-CN" sz="1800" b="1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800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，要求加强学生实习过程</a:t>
            </a:r>
            <a:r>
              <a:rPr lang="zh-CN" altLang="en-US" sz="18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r>
              <a:rPr lang="zh-CN" altLang="en-US" sz="1800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，并鼓励学校构建</a:t>
            </a:r>
            <a:r>
              <a:rPr lang="zh-CN" altLang="en-US" sz="18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实习信息化管理</a:t>
            </a:r>
            <a:r>
              <a:rPr lang="zh-CN" altLang="en-US" sz="1800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  <a:r>
              <a:rPr lang="zh-CN" altLang="en-US" sz="18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800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zh-CN" altLang="en-US" sz="18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实习单位共同加强实习过程管理。</a:t>
            </a:r>
          </a:p>
        </p:txBody>
      </p:sp>
      <p:graphicFrame>
        <p:nvGraphicFramePr>
          <p:cNvPr id="5" name="图示 4"/>
          <p:cNvGraphicFramePr/>
          <p:nvPr/>
        </p:nvGraphicFramePr>
        <p:xfrm>
          <a:off x="2506133" y="2424163"/>
          <a:ext cx="7371645" cy="4338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82578" y="34972"/>
            <a:ext cx="1905696" cy="86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316" y="260366"/>
            <a:ext cx="10982679" cy="7683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98" tIns="60849" rIns="121698" bIns="60849"/>
          <a:lstStyle/>
          <a:p>
            <a:pPr marL="0" indent="0" eaLnBrk="1" hangingPunct="1">
              <a:defRPr/>
            </a:pP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平台特点：移动端</a:t>
            </a:r>
            <a:r>
              <a:rPr lang="zh-CN" altLang="en-US" sz="3200" dirty="0">
                <a:solidFill>
                  <a:srgbClr val="0070C0"/>
                </a:solidFill>
                <a:latin typeface="+mj-ea"/>
              </a:rPr>
              <a:t>为</a:t>
            </a:r>
            <a:r>
              <a:rPr lang="zh-CN" altLang="en-US" sz="3200" dirty="0" smtClean="0">
                <a:solidFill>
                  <a:srgbClr val="0070C0"/>
                </a:solidFill>
                <a:latin typeface="+mj-ea"/>
              </a:rPr>
              <a:t>核心，多平台同步使用！</a:t>
            </a:r>
            <a:endParaRPr lang="zh-CN" altLang="en-US" sz="3200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19459" name="直接连接符 16"/>
          <p:cNvSpPr>
            <a:spLocks noChangeShapeType="1"/>
          </p:cNvSpPr>
          <p:nvPr/>
        </p:nvSpPr>
        <p:spPr bwMode="auto">
          <a:xfrm rot="5400000">
            <a:off x="190501" y="406401"/>
            <a:ext cx="817563" cy="476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698" tIns="60849" rIns="121698" bIns="60849"/>
          <a:lstStyle/>
          <a:p>
            <a:pPr defTabSz="910590"/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0" name="直接连接符 17"/>
          <p:cNvSpPr>
            <a:spLocks noChangeShapeType="1"/>
          </p:cNvSpPr>
          <p:nvPr/>
        </p:nvSpPr>
        <p:spPr bwMode="auto">
          <a:xfrm rot="5400000">
            <a:off x="439740" y="239715"/>
            <a:ext cx="481013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698" tIns="60849" rIns="121698" bIns="60849"/>
          <a:lstStyle/>
          <a:p>
            <a:pPr defTabSz="910590"/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1" name="矩形 8"/>
          <p:cNvSpPr>
            <a:spLocks noChangeArrowheads="1"/>
          </p:cNvSpPr>
          <p:nvPr/>
        </p:nvSpPr>
        <p:spPr bwMode="auto"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98" tIns="60849" rIns="121698" bIns="60849" anchor="ctr"/>
          <a:lstStyle>
            <a:lvl1pPr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767644" y="931863"/>
            <a:ext cx="787964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82578" y="34972"/>
            <a:ext cx="1905696" cy="86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4086579" y="1146300"/>
            <a:ext cx="78336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5F5F5F"/>
                </a:solidFill>
                <a:latin typeface="+mn-ea"/>
                <a:ea typeface="+mn-ea"/>
              </a:rPr>
              <a:t>手机</a:t>
            </a:r>
            <a:r>
              <a:rPr lang="en-US" altLang="zh-CN" dirty="0" smtClean="0">
                <a:solidFill>
                  <a:srgbClr val="5F5F5F"/>
                </a:solidFill>
                <a:latin typeface="+mn-ea"/>
                <a:ea typeface="+mn-ea"/>
              </a:rPr>
              <a:t>APP + Web</a:t>
            </a:r>
            <a:r>
              <a:rPr lang="zh-CN" altLang="en-US" dirty="0" smtClean="0">
                <a:solidFill>
                  <a:srgbClr val="5F5F5F"/>
                </a:solidFill>
                <a:latin typeface="+mn-ea"/>
                <a:ea typeface="+mn-ea"/>
              </a:rPr>
              <a:t>端，老师、学生都可同步使用</a:t>
            </a:r>
            <a:r>
              <a:rPr lang="en-US" altLang="zh-CN" dirty="0" smtClean="0">
                <a:solidFill>
                  <a:srgbClr val="5F5F5F"/>
                </a:solidFill>
                <a:latin typeface="+mn-ea"/>
                <a:ea typeface="+mn-ea"/>
              </a:rPr>
              <a:t>APP</a:t>
            </a:r>
            <a:r>
              <a:rPr lang="zh-CN" altLang="en-US" dirty="0" smtClean="0">
                <a:solidFill>
                  <a:srgbClr val="5F5F5F"/>
                </a:solidFill>
                <a:latin typeface="+mn-ea"/>
                <a:ea typeface="+mn-ea"/>
              </a:rPr>
              <a:t>或</a:t>
            </a:r>
            <a:r>
              <a:rPr lang="en-US" altLang="zh-CN" dirty="0" smtClean="0">
                <a:solidFill>
                  <a:srgbClr val="5F5F5F"/>
                </a:solidFill>
                <a:latin typeface="+mn-ea"/>
                <a:ea typeface="+mn-ea"/>
              </a:rPr>
              <a:t>Web</a:t>
            </a:r>
            <a:r>
              <a:rPr lang="zh-CN" altLang="en-US" dirty="0" smtClean="0">
                <a:solidFill>
                  <a:srgbClr val="5F5F5F"/>
                </a:solidFill>
                <a:latin typeface="+mn-ea"/>
                <a:ea typeface="+mn-ea"/>
              </a:rPr>
              <a:t>，方便简捷！</a:t>
            </a:r>
            <a:endParaRPr lang="en-US" altLang="zh-CN" dirty="0" smtClean="0">
              <a:solidFill>
                <a:srgbClr val="5F5F5F"/>
              </a:solidFill>
              <a:latin typeface="+mn-ea"/>
              <a:ea typeface="+mn-ea"/>
            </a:endParaRPr>
          </a:p>
          <a:p>
            <a:r>
              <a:rPr lang="zh-CN" altLang="en-US" dirty="0">
                <a:solidFill>
                  <a:srgbClr val="5F5F5F"/>
                </a:solidFill>
                <a:latin typeface="+mn-ea"/>
                <a:ea typeface="+mn-ea"/>
              </a:rPr>
              <a:t>微信</a:t>
            </a:r>
            <a:r>
              <a:rPr lang="zh-CN" altLang="en-US" dirty="0" smtClean="0">
                <a:solidFill>
                  <a:srgbClr val="5F5F5F"/>
                </a:solidFill>
                <a:latin typeface="+mn-ea"/>
                <a:ea typeface="+mn-ea"/>
              </a:rPr>
              <a:t>端也即将上线，</a:t>
            </a:r>
            <a:r>
              <a:rPr lang="zh-CN" altLang="en-US" b="1" dirty="0" smtClean="0">
                <a:solidFill>
                  <a:srgbClr val="5F5F5F"/>
                </a:solidFill>
                <a:latin typeface="+mn-ea"/>
                <a:ea typeface="+mn-ea"/>
              </a:rPr>
              <a:t>可用、易用、好用，更管用！！</a:t>
            </a:r>
            <a:endParaRPr lang="zh-CN" altLang="en-US" b="1" dirty="0">
              <a:solidFill>
                <a:srgbClr val="5F5F5F"/>
              </a:solidFill>
              <a:latin typeface="+mn-ea"/>
              <a:ea typeface="+mn-ea"/>
            </a:endParaRPr>
          </a:p>
        </p:txBody>
      </p:sp>
      <p:pic>
        <p:nvPicPr>
          <p:cNvPr id="3" name="图片 2" descr="习讯首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960" y="1146175"/>
            <a:ext cx="2934970" cy="5351780"/>
          </a:xfrm>
          <a:prstGeom prst="rect">
            <a:avLst/>
          </a:prstGeom>
        </p:spPr>
      </p:pic>
      <p:pic>
        <p:nvPicPr>
          <p:cNvPr id="4" name="图片 3" descr="习讯签到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755" y="1823085"/>
            <a:ext cx="2353945" cy="4939665"/>
          </a:xfrm>
          <a:prstGeom prst="rect">
            <a:avLst/>
          </a:prstGeom>
        </p:spPr>
      </p:pic>
      <p:pic>
        <p:nvPicPr>
          <p:cNvPr id="6" name="图片 5" descr="pc首页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1700" y="1823720"/>
            <a:ext cx="7755255" cy="4939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直接连接符 5"/>
          <p:cNvSpPr>
            <a:spLocks noChangeShapeType="1"/>
          </p:cNvSpPr>
          <p:nvPr/>
        </p:nvSpPr>
        <p:spPr bwMode="auto">
          <a:xfrm rot="5400000">
            <a:off x="190516" y="406416"/>
            <a:ext cx="817033" cy="423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586" tIns="60793" rIns="121586" bIns="60793"/>
          <a:lstStyle/>
          <a:p>
            <a:pPr defTabSz="1218565"/>
            <a:endParaRPr lang="zh-CN" altLang="en-US" sz="2400">
              <a:solidFill>
                <a:srgbClr val="2A82B0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直接连接符 6"/>
          <p:cNvSpPr>
            <a:spLocks noChangeShapeType="1"/>
          </p:cNvSpPr>
          <p:nvPr/>
        </p:nvSpPr>
        <p:spPr bwMode="auto">
          <a:xfrm rot="5400000">
            <a:off x="440267" y="239187"/>
            <a:ext cx="480484" cy="2116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586" tIns="60793" rIns="121586" bIns="60793"/>
          <a:lstStyle/>
          <a:p>
            <a:pPr defTabSz="1218565"/>
            <a:endParaRPr lang="zh-CN" altLang="en-US" sz="2400">
              <a:solidFill>
                <a:srgbClr val="2A82B0"/>
              </a:solidFill>
              <a:latin typeface="Arial" panose="020B0604020202020204" pitchFamily="34" charset="0"/>
            </a:endParaRPr>
          </a:p>
        </p:txBody>
      </p:sp>
      <p:sp>
        <p:nvSpPr>
          <p:cNvPr id="20484" name="矩形 8"/>
          <p:cNvSpPr>
            <a:spLocks noChangeArrowheads="1"/>
          </p:cNvSpPr>
          <p:nvPr/>
        </p:nvSpPr>
        <p:spPr bwMode="auto">
          <a:xfrm>
            <a:off x="0" y="6762766"/>
            <a:ext cx="12192000" cy="95249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586" tIns="60793" rIns="121586" bIns="60793" anchor="ctr"/>
          <a:lstStyle>
            <a:lvl1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0" name="标题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300" y="355603"/>
            <a:ext cx="10972800" cy="673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586" tIns="60793" rIns="121586" bIns="60793"/>
          <a:lstStyle/>
          <a:p>
            <a:pPr marL="0" indent="0" eaLnBrk="1" hangingPunct="1">
              <a:defRPr/>
            </a:pPr>
            <a:r>
              <a:rPr lang="zh-CN" alt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</a:t>
            </a:r>
            <a:r>
              <a:rPr lang="zh-CN" alt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数据分析统计－让您的实习过程数据可视化</a:t>
            </a:r>
            <a:endParaRPr lang="zh-CN" alt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812803" y="903122"/>
            <a:ext cx="7981241" cy="2821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681578" y="1016277"/>
            <a:ext cx="11205633" cy="400105"/>
          </a:xfrm>
          <a:prstGeom prst="rect">
            <a:avLst/>
          </a:prstGeom>
        </p:spPr>
        <p:txBody>
          <a:bodyPr wrap="square" lIns="91422" tIns="45718" rIns="91422" bIns="45718">
            <a:spAutoFit/>
          </a:bodyPr>
          <a:lstStyle/>
          <a:p>
            <a:pPr algn="ctr" defTabSz="910590"/>
            <a:r>
              <a:rPr lang="zh-CN" altLang="en-US" sz="2000" b="1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数据统计分析服务是习讯平台为学校提供的最有价值的服务之一！</a:t>
            </a:r>
            <a:endParaRPr lang="zh-CN" altLang="en-US" sz="2000" b="1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794044" y="1930400"/>
            <a:ext cx="699912" cy="158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0590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786533" y="1936044"/>
            <a:ext cx="699912" cy="158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0590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578" y="1635280"/>
            <a:ext cx="8343900" cy="216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916" y="4122827"/>
            <a:ext cx="8547084" cy="2323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82578" y="34972"/>
            <a:ext cx="1905696" cy="86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descr="习讯签到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44000" y="1635760"/>
            <a:ext cx="2850515" cy="4636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300" y="260350"/>
            <a:ext cx="10982678" cy="768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/>
          <a:lstStyle/>
          <a:p>
            <a:pPr marL="0" indent="0" eaLnBrk="1" hangingPunct="1">
              <a:defRPr/>
            </a:pPr>
            <a:r>
              <a:rPr lang="en-US" altLang="zh-CN" sz="2800" dirty="0">
                <a:solidFill>
                  <a:srgbClr val="0070C0"/>
                </a:solidFill>
                <a:latin typeface="+mj-ea"/>
              </a:rPr>
              <a:t> </a:t>
            </a:r>
            <a:r>
              <a:rPr lang="zh-CN" altLang="en-US" sz="2800" dirty="0" smtClean="0">
                <a:solidFill>
                  <a:srgbClr val="0070C0"/>
                </a:solidFill>
                <a:latin typeface="+mj-ea"/>
              </a:rPr>
              <a:t>采用实习信息化管理平台的优势</a:t>
            </a:r>
            <a:endParaRPr lang="zh-CN" altLang="en-US" sz="2800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19459" name="直接连接符 16"/>
          <p:cNvSpPr>
            <a:spLocks noChangeShapeType="1"/>
          </p:cNvSpPr>
          <p:nvPr/>
        </p:nvSpPr>
        <p:spPr bwMode="auto">
          <a:xfrm rot="5400000">
            <a:off x="190500" y="406400"/>
            <a:ext cx="817563" cy="476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0" name="直接连接符 17"/>
          <p:cNvSpPr>
            <a:spLocks noChangeShapeType="1"/>
          </p:cNvSpPr>
          <p:nvPr/>
        </p:nvSpPr>
        <p:spPr bwMode="auto">
          <a:xfrm rot="5400000">
            <a:off x="439737" y="239713"/>
            <a:ext cx="481013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733" tIns="60866" rIns="121733" bIns="60866"/>
          <a:lstStyle/>
          <a:p>
            <a:endParaRPr lang="zh-CN" altLang="en-US">
              <a:solidFill>
                <a:srgbClr val="2A82B0"/>
              </a:solidFill>
            </a:endParaRPr>
          </a:p>
        </p:txBody>
      </p:sp>
      <p:sp>
        <p:nvSpPr>
          <p:cNvPr id="19461" name="矩形 8"/>
          <p:cNvSpPr>
            <a:spLocks noChangeArrowheads="1"/>
          </p:cNvSpPr>
          <p:nvPr/>
        </p:nvSpPr>
        <p:spPr bwMode="auto">
          <a:xfrm>
            <a:off x="0" y="6762750"/>
            <a:ext cx="12192000" cy="952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6" rIns="121733" bIns="60866" anchor="ctr"/>
          <a:lstStyle>
            <a:lvl1pPr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857956" y="931863"/>
            <a:ext cx="514773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82578" y="34972"/>
            <a:ext cx="1905696" cy="86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702027" y="918876"/>
            <a:ext cx="1104970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300000"/>
              </a:lnSpc>
              <a:buFont typeface="Wingdings" panose="05000000000000000000" pitchFamily="2" charset="2"/>
              <a:buChar char="l"/>
            </a:pPr>
            <a:r>
              <a:rPr lang="zh-CN" altLang="zh-CN" sz="2000" b="1" dirty="0">
                <a:solidFill>
                  <a:srgbClr val="5F5F5F"/>
                </a:solidFill>
                <a:latin typeface="+mn-ea"/>
                <a:ea typeface="+mn-ea"/>
              </a:rPr>
              <a:t>多终端多职位、</a:t>
            </a:r>
            <a:r>
              <a:rPr lang="zh-CN" altLang="zh-CN" sz="2000" b="1" dirty="0" smtClean="0">
                <a:solidFill>
                  <a:srgbClr val="5F5F5F"/>
                </a:solidFill>
                <a:latin typeface="+mn-ea"/>
                <a:ea typeface="+mn-ea"/>
              </a:rPr>
              <a:t>操作</a:t>
            </a:r>
            <a:r>
              <a:rPr lang="zh-CN" altLang="en-US" sz="2000" b="1" dirty="0">
                <a:solidFill>
                  <a:srgbClr val="5F5F5F"/>
                </a:solidFill>
                <a:latin typeface="+mn-ea"/>
                <a:ea typeface="+mn-ea"/>
              </a:rPr>
              <a:t>便捷</a:t>
            </a:r>
            <a:endParaRPr lang="en-US" altLang="zh-CN" sz="2000" b="1" dirty="0" smtClean="0">
              <a:solidFill>
                <a:srgbClr val="5F5F5F"/>
              </a:solidFill>
              <a:latin typeface="+mn-ea"/>
              <a:ea typeface="+mn-ea"/>
            </a:endParaRPr>
          </a:p>
          <a:p>
            <a:pPr marL="342900" indent="-342900">
              <a:lnSpc>
                <a:spcPct val="300000"/>
              </a:lnSpc>
              <a:buFont typeface="Wingdings" panose="05000000000000000000" pitchFamily="2" charset="2"/>
              <a:buChar char="l"/>
            </a:pPr>
            <a:r>
              <a:rPr lang="zh-CN" altLang="zh-CN" sz="2000" b="1" dirty="0" smtClean="0">
                <a:solidFill>
                  <a:srgbClr val="5F5F5F"/>
                </a:solidFill>
                <a:latin typeface="+mn-ea"/>
                <a:ea typeface="+mn-ea"/>
              </a:rPr>
              <a:t>签到</a:t>
            </a:r>
            <a:r>
              <a:rPr lang="zh-CN" altLang="zh-CN" sz="2000" b="1" dirty="0">
                <a:solidFill>
                  <a:srgbClr val="5F5F5F"/>
                </a:solidFill>
                <a:latin typeface="+mn-ea"/>
                <a:ea typeface="+mn-ea"/>
              </a:rPr>
              <a:t>预警跟踪，确保</a:t>
            </a:r>
            <a:r>
              <a:rPr lang="zh-CN" altLang="zh-CN" sz="2000" b="1" dirty="0" smtClean="0">
                <a:solidFill>
                  <a:srgbClr val="5F5F5F"/>
                </a:solidFill>
                <a:latin typeface="+mn-ea"/>
                <a:ea typeface="+mn-ea"/>
              </a:rPr>
              <a:t>安全</a:t>
            </a:r>
            <a:endParaRPr lang="en-US" altLang="zh-CN" sz="2000" b="1" dirty="0">
              <a:solidFill>
                <a:srgbClr val="5F5F5F"/>
              </a:solidFill>
              <a:latin typeface="+mn-ea"/>
              <a:ea typeface="+mn-ea"/>
            </a:endParaRPr>
          </a:p>
          <a:p>
            <a:pPr marL="342900" indent="-342900">
              <a:lnSpc>
                <a:spcPct val="30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 smtClean="0">
                <a:solidFill>
                  <a:srgbClr val="5F5F5F"/>
                </a:solidFill>
                <a:latin typeface="+mn-ea"/>
                <a:ea typeface="+mn-ea"/>
              </a:rPr>
              <a:t>全程</a:t>
            </a:r>
            <a:r>
              <a:rPr lang="zh-CN" altLang="en-US" sz="2000" b="1" dirty="0">
                <a:solidFill>
                  <a:srgbClr val="5F5F5F"/>
                </a:solidFill>
                <a:latin typeface="+mn-ea"/>
                <a:ea typeface="+mn-ea"/>
              </a:rPr>
              <a:t>动态监控</a:t>
            </a:r>
            <a:r>
              <a:rPr lang="zh-CN" altLang="en-US" sz="2000" b="1" dirty="0" smtClean="0">
                <a:solidFill>
                  <a:srgbClr val="5F5F5F"/>
                </a:solidFill>
                <a:latin typeface="+mn-ea"/>
                <a:ea typeface="+mn-ea"/>
              </a:rPr>
              <a:t>，数据全面统计</a:t>
            </a:r>
            <a:endParaRPr lang="en-US" altLang="zh-CN" sz="2000" b="1" dirty="0">
              <a:solidFill>
                <a:srgbClr val="5F5F5F"/>
              </a:solidFill>
              <a:latin typeface="+mn-ea"/>
              <a:ea typeface="+mn-ea"/>
            </a:endParaRPr>
          </a:p>
          <a:p>
            <a:pPr marL="342900" indent="-342900">
              <a:lnSpc>
                <a:spcPct val="300000"/>
              </a:lnSpc>
              <a:buFont typeface="Wingdings" panose="05000000000000000000" pitchFamily="2" charset="2"/>
              <a:buChar char="l"/>
            </a:pPr>
            <a:r>
              <a:rPr lang="zh-CN" altLang="zh-CN" sz="2000" b="1" dirty="0" smtClean="0">
                <a:solidFill>
                  <a:srgbClr val="5F5F5F"/>
                </a:solidFill>
                <a:latin typeface="+mn-ea"/>
                <a:ea typeface="+mn-ea"/>
              </a:rPr>
              <a:t>实时</a:t>
            </a:r>
            <a:r>
              <a:rPr lang="zh-CN" altLang="zh-CN" sz="2000" b="1" dirty="0">
                <a:solidFill>
                  <a:srgbClr val="5F5F5F"/>
                </a:solidFill>
                <a:latin typeface="+mn-ea"/>
                <a:ea typeface="+mn-ea"/>
              </a:rPr>
              <a:t>在线记录，内容</a:t>
            </a:r>
            <a:r>
              <a:rPr lang="zh-CN" altLang="zh-CN" sz="2000" b="1" dirty="0" smtClean="0">
                <a:solidFill>
                  <a:srgbClr val="5F5F5F"/>
                </a:solidFill>
                <a:latin typeface="+mn-ea"/>
                <a:ea typeface="+mn-ea"/>
              </a:rPr>
              <a:t>全面</a:t>
            </a:r>
            <a:endParaRPr lang="en-US" altLang="zh-CN" sz="2000" b="1" dirty="0">
              <a:solidFill>
                <a:srgbClr val="5F5F5F"/>
              </a:solidFill>
              <a:latin typeface="+mn-ea"/>
              <a:ea typeface="+mn-ea"/>
            </a:endParaRPr>
          </a:p>
          <a:p>
            <a:pPr marL="342900" indent="-342900">
              <a:lnSpc>
                <a:spcPct val="300000"/>
              </a:lnSpc>
              <a:buFont typeface="Wingdings" panose="05000000000000000000" pitchFamily="2" charset="2"/>
              <a:buChar char="l"/>
            </a:pPr>
            <a:r>
              <a:rPr lang="zh-CN" altLang="zh-CN" sz="2000" b="1" dirty="0" smtClean="0">
                <a:solidFill>
                  <a:srgbClr val="5F5F5F"/>
                </a:solidFill>
                <a:latin typeface="+mn-ea"/>
                <a:ea typeface="+mn-ea"/>
              </a:rPr>
              <a:t>平台</a:t>
            </a:r>
            <a:r>
              <a:rPr lang="zh-CN" altLang="zh-CN" sz="2000" b="1" dirty="0">
                <a:solidFill>
                  <a:srgbClr val="5F5F5F"/>
                </a:solidFill>
                <a:latin typeface="+mn-ea"/>
                <a:ea typeface="+mn-ea"/>
              </a:rPr>
              <a:t>存储归档，协作</a:t>
            </a:r>
            <a:r>
              <a:rPr lang="zh-CN" altLang="zh-CN" sz="2000" b="1" dirty="0" smtClean="0">
                <a:solidFill>
                  <a:srgbClr val="5F5F5F"/>
                </a:solidFill>
                <a:latin typeface="+mn-ea"/>
                <a:ea typeface="+mn-ea"/>
              </a:rPr>
              <a:t>共享</a:t>
            </a:r>
            <a:endParaRPr lang="en-US" altLang="zh-CN" sz="2000" b="1" dirty="0">
              <a:solidFill>
                <a:srgbClr val="5F5F5F"/>
              </a:solidFill>
              <a:latin typeface="+mn-ea"/>
              <a:ea typeface="+mn-ea"/>
            </a:endParaRPr>
          </a:p>
          <a:p>
            <a:pPr marL="342900" indent="-342900">
              <a:lnSpc>
                <a:spcPct val="300000"/>
              </a:lnSpc>
              <a:buFont typeface="Wingdings" panose="05000000000000000000" pitchFamily="2" charset="2"/>
              <a:buChar char="l"/>
            </a:pPr>
            <a:r>
              <a:rPr lang="zh-CN" altLang="zh-CN" sz="2000" b="1" dirty="0" smtClean="0">
                <a:solidFill>
                  <a:srgbClr val="5F5F5F"/>
                </a:solidFill>
                <a:latin typeface="+mn-ea"/>
                <a:ea typeface="+mn-ea"/>
              </a:rPr>
              <a:t>调查</a:t>
            </a:r>
            <a:r>
              <a:rPr lang="zh-CN" altLang="zh-CN" sz="2000" b="1" dirty="0">
                <a:solidFill>
                  <a:srgbClr val="5F5F5F"/>
                </a:solidFill>
                <a:latin typeface="+mn-ea"/>
                <a:ea typeface="+mn-ea"/>
              </a:rPr>
              <a:t>测评反馈，多方互动</a:t>
            </a:r>
            <a:endParaRPr lang="zh-CN" altLang="en-US" sz="2000" b="1" dirty="0">
              <a:solidFill>
                <a:srgbClr val="5F5F5F"/>
              </a:solidFill>
              <a:latin typeface="+mn-ea"/>
              <a:ea typeface="+mn-e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4840" y="3910585"/>
            <a:ext cx="6511395" cy="28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3557" y="1016001"/>
            <a:ext cx="6524976" cy="314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直接连接符 16"/>
          <p:cNvSpPr>
            <a:spLocks noChangeShapeType="1"/>
          </p:cNvSpPr>
          <p:nvPr/>
        </p:nvSpPr>
        <p:spPr bwMode="auto">
          <a:xfrm rot="5400000">
            <a:off x="190518" y="406418"/>
            <a:ext cx="817033" cy="423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882" tIns="60941" rIns="121882" bIns="60941"/>
          <a:lstStyle/>
          <a:p>
            <a:pPr defTabSz="1218565"/>
            <a:endParaRPr lang="zh-CN" altLang="en-US" sz="2400">
              <a:solidFill>
                <a:srgbClr val="2A82B0"/>
              </a:solidFill>
              <a:latin typeface="Arial" panose="020B0604020202020204" pitchFamily="34" charset="0"/>
            </a:endParaRPr>
          </a:p>
        </p:txBody>
      </p:sp>
      <p:sp>
        <p:nvSpPr>
          <p:cNvPr id="8196" name="直接连接符 17"/>
          <p:cNvSpPr>
            <a:spLocks noChangeShapeType="1"/>
          </p:cNvSpPr>
          <p:nvPr/>
        </p:nvSpPr>
        <p:spPr bwMode="auto">
          <a:xfrm rot="5400000">
            <a:off x="440267" y="239187"/>
            <a:ext cx="480484" cy="2116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882" tIns="60941" rIns="121882" bIns="60941"/>
          <a:lstStyle/>
          <a:p>
            <a:pPr defTabSz="1218565"/>
            <a:endParaRPr lang="zh-CN" altLang="en-US" sz="2400">
              <a:solidFill>
                <a:srgbClr val="2A82B0"/>
              </a:solidFill>
              <a:latin typeface="Arial" panose="020B0604020202020204" pitchFamily="34" charset="0"/>
            </a:endParaRPr>
          </a:p>
        </p:txBody>
      </p:sp>
      <p:sp>
        <p:nvSpPr>
          <p:cNvPr id="8197" name="矩形 8"/>
          <p:cNvSpPr>
            <a:spLocks noChangeArrowheads="1"/>
          </p:cNvSpPr>
          <p:nvPr/>
        </p:nvSpPr>
        <p:spPr bwMode="auto">
          <a:xfrm>
            <a:off x="0" y="6762769"/>
            <a:ext cx="12192000" cy="95249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2" tIns="60941" rIns="121882" bIns="6094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8565" eaLnBrk="1" hangingPunct="1"/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0" y="2339164"/>
            <a:ext cx="12192000" cy="223283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2" tIns="60941" rIns="121882" bIns="6094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8565" eaLnBrk="1" hangingPunct="1"/>
            <a:r>
              <a:rPr lang="zh-CN" altLang="en-US" sz="6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平台主要使用流程说明</a:t>
            </a:r>
            <a:endParaRPr lang="zh-CN" altLang="zh-CN" sz="6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菱形 3"/>
          <p:cNvSpPr/>
          <p:nvPr/>
        </p:nvSpPr>
        <p:spPr>
          <a:xfrm>
            <a:off x="1265275" y="114685"/>
            <a:ext cx="988828" cy="791113"/>
          </a:xfrm>
          <a:prstGeom prst="diamond">
            <a:avLst/>
          </a:prstGeom>
          <a:solidFill>
            <a:schemeClr val="bg1"/>
          </a:solidFill>
          <a:ln w="38100">
            <a:solidFill>
              <a:srgbClr val="0062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8" rIns="91418" bIns="45718" rtlCol="0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2</a:t>
            </a:r>
            <a:endParaRPr lang="zh-CN" alt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>
            <a:stCxn id="4" idx="3"/>
          </p:cNvCxnSpPr>
          <p:nvPr/>
        </p:nvCxnSpPr>
        <p:spPr>
          <a:xfrm flipV="1">
            <a:off x="2254101" y="510241"/>
            <a:ext cx="9937899" cy="1"/>
          </a:xfrm>
          <a:prstGeom prst="line">
            <a:avLst/>
          </a:prstGeom>
          <a:ln w="38100">
            <a:solidFill>
              <a:srgbClr val="0062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主题">
  <a:themeElements>
    <a:clrScheme name="">
      <a:dk1>
        <a:srgbClr val="2A82B0"/>
      </a:dk1>
      <a:lt1>
        <a:srgbClr val="FFFFFF"/>
      </a:lt1>
      <a:dk2>
        <a:srgbClr val="006296"/>
      </a:dk2>
      <a:lt2>
        <a:srgbClr val="82CCD2"/>
      </a:lt2>
      <a:accent1>
        <a:srgbClr val="E72520"/>
      </a:accent1>
      <a:accent2>
        <a:srgbClr val="007750"/>
      </a:accent2>
      <a:accent3>
        <a:srgbClr val="FFFFFF"/>
      </a:accent3>
      <a:accent4>
        <a:srgbClr val="226E96"/>
      </a:accent4>
      <a:accent5>
        <a:srgbClr val="F1ACAB"/>
      </a:accent5>
      <a:accent6>
        <a:srgbClr val="006B48"/>
      </a:accent6>
      <a:hlink>
        <a:srgbClr val="7F7F7F"/>
      </a:hlink>
      <a:folHlink>
        <a:srgbClr val="919191"/>
      </a:folHlink>
    </a:clrScheme>
    <a:fontScheme name="Office 主题">
      <a:majorFont>
        <a:latin typeface="Verdana"/>
        <a:ea typeface="微软雅黑"/>
        <a:cs typeface=""/>
      </a:majorFont>
      <a:minorFont>
        <a:latin typeface="Verdan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">
      <a:dk1>
        <a:srgbClr val="2A82B0"/>
      </a:dk1>
      <a:lt1>
        <a:srgbClr val="FFFFFF"/>
      </a:lt1>
      <a:dk2>
        <a:srgbClr val="006296"/>
      </a:dk2>
      <a:lt2>
        <a:srgbClr val="82CCD2"/>
      </a:lt2>
      <a:accent1>
        <a:srgbClr val="E72520"/>
      </a:accent1>
      <a:accent2>
        <a:srgbClr val="007750"/>
      </a:accent2>
      <a:accent3>
        <a:srgbClr val="FFFFFF"/>
      </a:accent3>
      <a:accent4>
        <a:srgbClr val="226E96"/>
      </a:accent4>
      <a:accent5>
        <a:srgbClr val="F1ACAB"/>
      </a:accent5>
      <a:accent6>
        <a:srgbClr val="006B48"/>
      </a:accent6>
      <a:hlink>
        <a:srgbClr val="7F7F7F"/>
      </a:hlink>
      <a:folHlink>
        <a:srgbClr val="919191"/>
      </a:folHlink>
    </a:clrScheme>
    <a:fontScheme name="Office 主题">
      <a:majorFont>
        <a:latin typeface="Verdana"/>
        <a:ea typeface="微软雅黑"/>
        <a:cs typeface=""/>
      </a:majorFont>
      <a:minorFont>
        <a:latin typeface="Verdan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3_Office 主题">
  <a:themeElements>
    <a:clrScheme name="">
      <a:dk1>
        <a:srgbClr val="2A82B0"/>
      </a:dk1>
      <a:lt1>
        <a:srgbClr val="FFFFFF"/>
      </a:lt1>
      <a:dk2>
        <a:srgbClr val="006296"/>
      </a:dk2>
      <a:lt2>
        <a:srgbClr val="82CCD2"/>
      </a:lt2>
      <a:accent1>
        <a:srgbClr val="E72520"/>
      </a:accent1>
      <a:accent2>
        <a:srgbClr val="007750"/>
      </a:accent2>
      <a:accent3>
        <a:srgbClr val="FFFFFF"/>
      </a:accent3>
      <a:accent4>
        <a:srgbClr val="226E96"/>
      </a:accent4>
      <a:accent5>
        <a:srgbClr val="F1ACAB"/>
      </a:accent5>
      <a:accent6>
        <a:srgbClr val="006B48"/>
      </a:accent6>
      <a:hlink>
        <a:srgbClr val="7F7F7F"/>
      </a:hlink>
      <a:folHlink>
        <a:srgbClr val="919191"/>
      </a:folHlink>
    </a:clrScheme>
    <a:fontScheme name="Office 主题">
      <a:majorFont>
        <a:latin typeface="Verdana"/>
        <a:ea typeface="微软雅黑"/>
        <a:cs typeface=""/>
      </a:majorFont>
      <a:minorFont>
        <a:latin typeface="Verdan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Office 主题">
  <a:themeElements>
    <a:clrScheme name="">
      <a:dk1>
        <a:srgbClr val="2A82B0"/>
      </a:dk1>
      <a:lt1>
        <a:srgbClr val="FFFFFF"/>
      </a:lt1>
      <a:dk2>
        <a:srgbClr val="006296"/>
      </a:dk2>
      <a:lt2>
        <a:srgbClr val="82CCD2"/>
      </a:lt2>
      <a:accent1>
        <a:srgbClr val="E72520"/>
      </a:accent1>
      <a:accent2>
        <a:srgbClr val="007750"/>
      </a:accent2>
      <a:accent3>
        <a:srgbClr val="FFFFFF"/>
      </a:accent3>
      <a:accent4>
        <a:srgbClr val="226E96"/>
      </a:accent4>
      <a:accent5>
        <a:srgbClr val="F1ACAB"/>
      </a:accent5>
      <a:accent6>
        <a:srgbClr val="006B48"/>
      </a:accent6>
      <a:hlink>
        <a:srgbClr val="7F7F7F"/>
      </a:hlink>
      <a:folHlink>
        <a:srgbClr val="919191"/>
      </a:folHlink>
    </a:clrScheme>
    <a:fontScheme name="Office 主题">
      <a:majorFont>
        <a:latin typeface="Verdana"/>
        <a:ea typeface="微软雅黑"/>
        <a:cs typeface=""/>
      </a:majorFont>
      <a:minorFont>
        <a:latin typeface="Verdan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0_Office 主题">
  <a:themeElements>
    <a:clrScheme name="">
      <a:dk1>
        <a:srgbClr val="2A82B0"/>
      </a:dk1>
      <a:lt1>
        <a:srgbClr val="FFFFFF"/>
      </a:lt1>
      <a:dk2>
        <a:srgbClr val="006296"/>
      </a:dk2>
      <a:lt2>
        <a:srgbClr val="82CCD2"/>
      </a:lt2>
      <a:accent1>
        <a:srgbClr val="E72520"/>
      </a:accent1>
      <a:accent2>
        <a:srgbClr val="007750"/>
      </a:accent2>
      <a:accent3>
        <a:srgbClr val="FFFFFF"/>
      </a:accent3>
      <a:accent4>
        <a:srgbClr val="226E96"/>
      </a:accent4>
      <a:accent5>
        <a:srgbClr val="F1ACAB"/>
      </a:accent5>
      <a:accent6>
        <a:srgbClr val="006B48"/>
      </a:accent6>
      <a:hlink>
        <a:srgbClr val="7F7F7F"/>
      </a:hlink>
      <a:folHlink>
        <a:srgbClr val="919191"/>
      </a:folHlink>
    </a:clrScheme>
    <a:fontScheme name="Office 主题">
      <a:majorFont>
        <a:latin typeface="Verdana"/>
        <a:ea typeface="微软雅黑"/>
        <a:cs typeface=""/>
      </a:majorFont>
      <a:minorFont>
        <a:latin typeface="Verdan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主题">
  <a:themeElements>
    <a:clrScheme name="">
      <a:dk1>
        <a:srgbClr val="2A82B0"/>
      </a:dk1>
      <a:lt1>
        <a:srgbClr val="FFFFFF"/>
      </a:lt1>
      <a:dk2>
        <a:srgbClr val="006296"/>
      </a:dk2>
      <a:lt2>
        <a:srgbClr val="82CCD2"/>
      </a:lt2>
      <a:accent1>
        <a:srgbClr val="E72520"/>
      </a:accent1>
      <a:accent2>
        <a:srgbClr val="007750"/>
      </a:accent2>
      <a:accent3>
        <a:srgbClr val="FFFFFF"/>
      </a:accent3>
      <a:accent4>
        <a:srgbClr val="226E96"/>
      </a:accent4>
      <a:accent5>
        <a:srgbClr val="F1ACAB"/>
      </a:accent5>
      <a:accent6>
        <a:srgbClr val="006B48"/>
      </a:accent6>
      <a:hlink>
        <a:srgbClr val="7F7F7F"/>
      </a:hlink>
      <a:folHlink>
        <a:srgbClr val="919191"/>
      </a:folHlink>
    </a:clrScheme>
    <a:fontScheme name="Office 主题">
      <a:majorFont>
        <a:latin typeface="Verdana"/>
        <a:ea typeface="微软雅黑"/>
        <a:cs typeface=""/>
      </a:majorFont>
      <a:minorFont>
        <a:latin typeface="Verdan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4_Office 主题">
  <a:themeElements>
    <a:clrScheme name="">
      <a:dk1>
        <a:srgbClr val="2A82B0"/>
      </a:dk1>
      <a:lt1>
        <a:srgbClr val="FFFFFF"/>
      </a:lt1>
      <a:dk2>
        <a:srgbClr val="006296"/>
      </a:dk2>
      <a:lt2>
        <a:srgbClr val="82CCD2"/>
      </a:lt2>
      <a:accent1>
        <a:srgbClr val="E72520"/>
      </a:accent1>
      <a:accent2>
        <a:srgbClr val="007750"/>
      </a:accent2>
      <a:accent3>
        <a:srgbClr val="FFFFFF"/>
      </a:accent3>
      <a:accent4>
        <a:srgbClr val="226E96"/>
      </a:accent4>
      <a:accent5>
        <a:srgbClr val="F1ACAB"/>
      </a:accent5>
      <a:accent6>
        <a:srgbClr val="006B48"/>
      </a:accent6>
      <a:hlink>
        <a:srgbClr val="7F7F7F"/>
      </a:hlink>
      <a:folHlink>
        <a:srgbClr val="919191"/>
      </a:folHlink>
    </a:clrScheme>
    <a:fontScheme name="Office 主题">
      <a:majorFont>
        <a:latin typeface="Verdana"/>
        <a:ea typeface="微软雅黑"/>
        <a:cs typeface=""/>
      </a:majorFont>
      <a:minorFont>
        <a:latin typeface="Verdan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2_Office 主题">
  <a:themeElements>
    <a:clrScheme name="">
      <a:dk1>
        <a:srgbClr val="2A82B0"/>
      </a:dk1>
      <a:lt1>
        <a:srgbClr val="FFFFFF"/>
      </a:lt1>
      <a:dk2>
        <a:srgbClr val="006296"/>
      </a:dk2>
      <a:lt2>
        <a:srgbClr val="82CCD2"/>
      </a:lt2>
      <a:accent1>
        <a:srgbClr val="E72520"/>
      </a:accent1>
      <a:accent2>
        <a:srgbClr val="007750"/>
      </a:accent2>
      <a:accent3>
        <a:srgbClr val="FFFFFF"/>
      </a:accent3>
      <a:accent4>
        <a:srgbClr val="226E96"/>
      </a:accent4>
      <a:accent5>
        <a:srgbClr val="F1ACAB"/>
      </a:accent5>
      <a:accent6>
        <a:srgbClr val="006B48"/>
      </a:accent6>
      <a:hlink>
        <a:srgbClr val="7F7F7F"/>
      </a:hlink>
      <a:folHlink>
        <a:srgbClr val="919191"/>
      </a:folHlink>
    </a:clrScheme>
    <a:fontScheme name="Office 主题">
      <a:majorFont>
        <a:latin typeface="Verdana"/>
        <a:ea typeface="微软雅黑"/>
        <a:cs typeface=""/>
      </a:majorFont>
      <a:minorFont>
        <a:latin typeface="Verdan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1344</Words>
  <Application>Microsoft Office PowerPoint</Application>
  <PresentationFormat>自定义</PresentationFormat>
  <Paragraphs>141</Paragraphs>
  <Slides>28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9</vt:i4>
      </vt:variant>
      <vt:variant>
        <vt:lpstr>幻灯片标题</vt:lpstr>
      </vt:variant>
      <vt:variant>
        <vt:i4>28</vt:i4>
      </vt:variant>
    </vt:vector>
  </HeadingPairs>
  <TitlesOfParts>
    <vt:vector size="37" baseType="lpstr">
      <vt:lpstr>2_Office 主题</vt:lpstr>
      <vt:lpstr>3_Office 主题</vt:lpstr>
      <vt:lpstr>13_Office 主题</vt:lpstr>
      <vt:lpstr>9_Office 主题</vt:lpstr>
      <vt:lpstr>10_Office 主题</vt:lpstr>
      <vt:lpstr>1_Office 主题</vt:lpstr>
      <vt:lpstr>Office 主题</vt:lpstr>
      <vt:lpstr>14_Office 主题</vt:lpstr>
      <vt:lpstr>12_Office 主题</vt:lpstr>
      <vt:lpstr>习 讯 云  实习管理平台使用培训 </vt:lpstr>
      <vt:lpstr>关注“习讯云”微信公众号获取更多资料</vt:lpstr>
      <vt:lpstr>“习讯云”访问及下载</vt:lpstr>
      <vt:lpstr>幻灯片 4</vt:lpstr>
      <vt:lpstr>平台设计背景—学生实习分散，过程管理难</vt:lpstr>
      <vt:lpstr>平台特点：移动端为核心，多平台同步使用！</vt:lpstr>
      <vt:lpstr>大数据分析统计－让您的实习过程数据可视化</vt:lpstr>
      <vt:lpstr> 采用实习信息化管理平台的优势</vt:lpstr>
      <vt:lpstr>幻灯片 9</vt:lpstr>
      <vt:lpstr>管理流程——清晰灵活的管理流程体系</vt:lpstr>
      <vt:lpstr> 实习前——实习申请办理</vt:lpstr>
      <vt:lpstr> 实习中——实习过程管理</vt:lpstr>
      <vt:lpstr> 实习后期——实习总结考评</vt:lpstr>
      <vt:lpstr>幻灯片 14</vt:lpstr>
      <vt:lpstr>电脑端首页——全流程管理，移动端实时同步数据</vt:lpstr>
      <vt:lpstr>电脑端功能——数据统计，便于分析实习质量</vt:lpstr>
      <vt:lpstr>电脑端功能——调查问卷，便于在线测评和调查</vt:lpstr>
      <vt:lpstr>电脑端功能——实习总结，在线提交、审批、导出</vt:lpstr>
      <vt:lpstr>幻灯片 19</vt:lpstr>
      <vt:lpstr>( 1）首页——通知、任务、私信满足互动沟通需要</vt:lpstr>
      <vt:lpstr>（2）任务中心——在线调查问卷 互动式反馈追踪</vt:lpstr>
      <vt:lpstr>（3）通讯录——实习班级/群组师生、生生在线交流</vt:lpstr>
      <vt:lpstr>（4）主要功能——满足学校各项需求的业务中心</vt:lpstr>
      <vt:lpstr>（5）签到——手机端签到，老师实时查看</vt:lpstr>
      <vt:lpstr> （6） 周报/日报/月报——学生在线提交，老师在线批阅</vt:lpstr>
      <vt:lpstr>( 7）实习考评—多方对学生实习表现进行考评打分</vt:lpstr>
      <vt:lpstr>（8）积分排名—日常表现积分量化，考评成绩更客观</vt:lpstr>
      <vt:lpstr>幻灯片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蓝色简约</dc:title>
  <dc:creator>Penelope</dc:creator>
  <cp:lastModifiedBy>Windows 用户</cp:lastModifiedBy>
  <cp:revision>484</cp:revision>
  <dcterms:created xsi:type="dcterms:W3CDTF">2014-06-18T03:33:00Z</dcterms:created>
  <dcterms:modified xsi:type="dcterms:W3CDTF">2018-04-23T09:09:10Z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