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5" r:id="rId3"/>
    <p:sldId id="388" r:id="rId5"/>
    <p:sldId id="38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1F"/>
    <a:srgbClr val="9717BC"/>
    <a:srgbClr val="007EC3"/>
    <a:srgbClr val="ED1C24"/>
    <a:srgbClr val="890A03"/>
    <a:srgbClr val="93278F"/>
    <a:srgbClr val="01585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120"/>
    <p:restoredTop sz="94694"/>
  </p:normalViewPr>
  <p:slideViewPr>
    <p:cSldViewPr snapToGrid="0" showGuides="1">
      <p:cViewPr varScale="1">
        <p:scale>
          <a:sx n="52" d="100"/>
          <a:sy n="52" d="100"/>
        </p:scale>
        <p:origin x="-804" y="-90"/>
      </p:cViewPr>
      <p:guideLst>
        <p:guide orient="horz" pos="21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34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4CD313-49C0-43D0-AC95-10C5D8019E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fontAlgn="base">
              <a:buNone/>
            </a:pPr>
            <a:fld id="{9A0DB2DC-4C9A-4742-B13C-FB6460FD3503}" type="slidenum">
              <a:rPr lang="zh-CN" altLang="en-US" sz="1200" strike="noStrike" noProof="1" dirty="0">
                <a:latin typeface="等线" charset="-122"/>
                <a:ea typeface="等线" charset="-122"/>
                <a:cs typeface="+mn-cs"/>
              </a:rPr>
            </a:fld>
            <a:endParaRPr lang="zh-CN" altLang="en-US" sz="1200" strike="noStrike" noProof="1" dirty="0">
              <a:latin typeface="等线" charset="-122"/>
              <a:ea typeface="等线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 dirty="0">
                <a:latin typeface="等线" charset="-122"/>
                <a:ea typeface="等线" charset="-122"/>
              </a:rPr>
            </a:fld>
            <a:endParaRPr lang="zh-CN" altLang="en-US" sz="1200" dirty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D:\NSANY\南山-付伟\行政\南山简介\南山幼儿园推广简介\南山幼儿园推广简介\南山幼儿园推广简介_17.jpg南山幼儿园推广简介_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81" name="PA_kids_shadow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南山幼儿园推广简介_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PA" val="v3.0.1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PA" val="v3.0.1"/>
</p:tagLst>
</file>

<file path=ppt/tags/tag21.xml><?xml version="1.0" encoding="utf-8"?>
<p:tagLst xmlns:p="http://schemas.openxmlformats.org/presentationml/2006/main">
  <p:tag name="PA" val="v3.0.1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PA" val="v3.0.1"/>
</p:tagLst>
</file>

<file path=ppt/tags/tag24.xml><?xml version="1.0" encoding="utf-8"?>
<p:tagLst xmlns:p="http://schemas.openxmlformats.org/presentationml/2006/main">
  <p:tag name="PA" val="v3.0.1"/>
</p:tagLst>
</file>

<file path=ppt/tags/tag25.xml><?xml version="1.0" encoding="utf-8"?>
<p:tagLst xmlns:p="http://schemas.openxmlformats.org/presentationml/2006/main">
  <p:tag name="PA" val="v3.0.1"/>
</p:tagLst>
</file>

<file path=ppt/tags/tag26.xml><?xml version="1.0" encoding="utf-8"?>
<p:tagLst xmlns:p="http://schemas.openxmlformats.org/presentationml/2006/main">
  <p:tag name="PA" val="v3.0.1"/>
</p:tagLst>
</file>

<file path=ppt/tags/tag27.xml><?xml version="1.0" encoding="utf-8"?>
<p:tagLst xmlns:p="http://schemas.openxmlformats.org/presentationml/2006/main">
  <p:tag name="PA" val="v3.0.1"/>
</p:tagLst>
</file>

<file path=ppt/tags/tag28.xml><?xml version="1.0" encoding="utf-8"?>
<p:tagLst xmlns:p="http://schemas.openxmlformats.org/presentationml/2006/main">
  <p:tag name="PA" val="v3.0.1"/>
</p:tagLst>
</file>

<file path=ppt/tags/tag29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PA" val="v3.0.1"/>
</p:tagLst>
</file>

<file path=ppt/tags/tag31.xml><?xml version="1.0" encoding="utf-8"?>
<p:tagLst xmlns:p="http://schemas.openxmlformats.org/presentationml/2006/main">
  <p:tag name="PA" val="v3.0.1"/>
</p:tagLst>
</file>

<file path=ppt/tags/tag32.xml><?xml version="1.0" encoding="utf-8"?>
<p:tagLst xmlns:p="http://schemas.openxmlformats.org/presentationml/2006/main">
  <p:tag name="PA" val="v3.0.1"/>
</p:tagLst>
</file>

<file path=ppt/tags/tag33.xml><?xml version="1.0" encoding="utf-8"?>
<p:tagLst xmlns:p="http://schemas.openxmlformats.org/presentationml/2006/main">
  <p:tag name="PA" val="v3.0.1"/>
</p:tagLst>
</file>

<file path=ppt/tags/tag34.xml><?xml version="1.0" encoding="utf-8"?>
<p:tagLst xmlns:p="http://schemas.openxmlformats.org/presentationml/2006/main">
  <p:tag name="ISPRING_RESOURCE_PATHS_HASH_2" val="ff3458789944f865df425dd6ab25aced8a1ccf7"/>
  <p:tag name="ISPRING_RESOURCE_PATHS_HASH_PRESENTER" val="d69b264e4e1dda167c336749598e25c0b311ce75"/>
  <p:tag name="ISPRING_PRESENTATION_TITLE" val="www.33ppt.com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www.33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自定义</PresentationFormat>
  <Paragraphs>0</Paragraphs>
  <Slides>33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等线</vt:lpstr>
      <vt:lpstr>华康海报体W12(P)</vt:lpstr>
      <vt:lpstr>方正小标宋简体</vt:lpstr>
      <vt:lpstr>方正宋黑简体</vt:lpstr>
      <vt:lpstr>方正卡通简体</vt:lpstr>
      <vt:lpstr>微软雅黑</vt:lpstr>
      <vt:lpstr>Arial Unicode MS</vt:lpstr>
      <vt:lpstr>方正胖头鱼简体</vt:lpstr>
      <vt:lpstr>方正大黑简体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11</Company>
  <LinksUpToDate>false</LinksUpToDate>
  <SharedDoc>false</SharedDoc>
  <HyperlinksChanged>false</HyperlinksChanged>
  <AppVersion>14.0000</AppVersion>
  <Manager>11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</dc:title>
  <dc:creator>1111</dc:creator>
  <cp:keywords>111</cp:keywords>
  <dc:description>1111</dc:description>
  <dc:subject>111</dc:subject>
  <cp:category>111</cp:category>
  <cp:lastModifiedBy>商业空间设计付伟</cp:lastModifiedBy>
  <cp:revision>162</cp:revision>
  <dcterms:created xsi:type="dcterms:W3CDTF">2015-11-23T01:37:00Z</dcterms:created>
  <dcterms:modified xsi:type="dcterms:W3CDTF">2021-09-30T02:29:24Z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B3147994AD7E4FFE9FD6412B70ACB917</vt:lpwstr>
  </property>
</Properties>
</file>